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501" r:id="rId2"/>
    <p:sldId id="502" r:id="rId3"/>
    <p:sldId id="504" r:id="rId4"/>
    <p:sldId id="505" r:id="rId5"/>
    <p:sldId id="506" r:id="rId6"/>
    <p:sldId id="507" r:id="rId7"/>
    <p:sldId id="534" r:id="rId8"/>
    <p:sldId id="522" r:id="rId9"/>
    <p:sldId id="535" r:id="rId10"/>
    <p:sldId id="508" r:id="rId11"/>
    <p:sldId id="521" r:id="rId12"/>
    <p:sldId id="532" r:id="rId13"/>
    <p:sldId id="511" r:id="rId14"/>
    <p:sldId id="533" r:id="rId15"/>
    <p:sldId id="512" r:id="rId16"/>
    <p:sldId id="34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5A5A"/>
    <a:srgbClr val="0000CC"/>
    <a:srgbClr val="009FDA"/>
    <a:srgbClr val="D01279"/>
    <a:srgbClr val="1A9DE9"/>
    <a:srgbClr val="2195E9"/>
    <a:srgbClr val="3293E9"/>
    <a:srgbClr val="3BAC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691" autoAdjust="0"/>
    <p:restoredTop sz="94364" autoAdjust="0"/>
  </p:normalViewPr>
  <p:slideViewPr>
    <p:cSldViewPr snapToGrid="0">
      <p:cViewPr varScale="1">
        <p:scale>
          <a:sx n="70" d="100"/>
          <a:sy n="70" d="100"/>
        </p:scale>
        <p:origin x="9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5-18T02:09:16.7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15553 1017 0,'24'0'63,"-48"0"30,24-25-77,-25 25 0,0 0-1,0 0 1,0 0 15,1 0-31,-1 0 31,25 25-31,-25-25 16,0 0 0,25 25-1,-25-25-15,0 0 16,25 25-16,-24-25 15,24 24-15,-25-24 16,25 25-16,-25-25 16,25 25-1,0 0 1,0 0 15,0-1-15,0 1-1,0 0 1,25-25-16,0 25 16,-1-25-1,-24 25-15,25-25 16,0 0 0,0 0-16,-25 24 15,25-24-15,0 0 16,-1 0-1,1 0-15,0 25 16,0-25-16,0 0 16,-1 0-16,1 0 15,0 0-15,0 0 16,0 0 0,-25-25-16,24 25 0,1 0 15,0 0-15,-25-24 16,25 24-16,0 0 15,-1-25-15,1 25 16,-25-25 0,25 25-1,-25-25 1,25 25-16,-25-25 16,25 25-16,-25-24 15,0-1 1,24 25-16,-24-25 15,0 0 1,0 0 0,-24 1 15,-1 24-31,25-25 16,-25 25-1,0 0-15,25-25 0,-25 25 16,1 0-1,-1 0-15,0 0 16,0 0-16,0 0 0,1 0 16,-26-25-1,25 25-15</inkml:trace>
  <inkml:trace contextRef="#ctx0" brushRef="#br0" timeOffset="1729.5599">21034 967 0,'0'-24'78,"-24"24"-62,-1 0-1,0 0 1,0 0-16,0 0 15,1 0 1,-1 0-16,0 24 16,0-24-16,0 25 15,1-25 1,-1 25-16,0-25 16,0 25-16,0-25 15,25 25-15,-25-1 16,1-24-1,24 25 1,0 0-16,-25-25 16,25 25-1,0 0 1,0-1 0,25-24-1,-25 25 1,24-25-1,-24 25-15,25-25 16,0 25 0,0-25-16,0 25 15,0-25 1,-1 0 0,-24 24-16,25-24 0,0 0 15,0 0-15,0 0 0,-1 0 16,1 0-16,0 0 15,0 0-15,0 0 0,-1 0 16,1 0-16,0 0 16,0 0-16,0 0 15,24 0-15,-24 0 16,0 0-16,0 0 16,-1 0-16,1-24 15,0 24-15,0 0 0,0 0 16,24-25-16,-24 25 15,0 0-15,-25-25 0,49 25 16,-24 0-16,0 0 16,0-25-16,0 25 0,-1 0 15,1 0-15,-25-25 0,25 25 16,0 0-16,-25-24 16,25 24-16,-25-25 15,25 25-15,-25-25 16,0 0-1,0 0 17,0 1-32,-25 24 0,25-25 15,-25 0-15,-25 25 16,25-25-16,1 25 16,-26 0-16,50-25 15,-25 25-15,0 0 0,1 0 16,-1 0-16,0 0 0,0 0 15,0 0-15,-24 0 0,24 0 0,-49 0 16,49 25-16,-25-25 0</inkml:trace>
  <inkml:trace contextRef="#ctx0" brushRef="#br0" timeOffset="2731.0177">14610 1885 0,'0'0'0,"0"-25"47,-25 25-16,0 0-16,1 0 1,-1 25-16,0 0 16,0-25-1,25 25-15,0 0 16,0-1 0,25-24-16,0 25 15,0 0 1,-1-25-1,-24 25-15,25-25 0,-25 25 16,-25-25 15,1 0-15,-1 0 0,25 24-16,-25-24 0,0 0 15,50 0 16,-25-24-31,25 24 16,-25-25-16</inkml:trace>
  <inkml:trace contextRef="#ctx0" brushRef="#br0" timeOffset="3083.7613">14759 1960 0,'0'0'0,"25"0"16,-25-25-16,0 50 47,-25-25-47,25 24 15,-25 1 1,25 0-16,0 0 0,0 0 16,25-25-1,0 24-15,-1-24 16,1 0-1,-25-24-15,25-1 0,-25 0 16,25 25-16,-25-25 16,0 0-16,0 1 15,-25-1 1,0 25-16,25 25 31,-25-25-31,25 24 16</inkml:trace>
  <inkml:trace contextRef="#ctx0" brushRef="#br0" timeOffset="4194.1636">15056 1910 0,'0'25'16,"0"0"-1,-24-1 1,24 1-16,0 0 16,0 0-16,24-25 15,1-25 17,0 0-32,-25 0 15,25 1-15,0 24 16,-25-25-16,24 0 15,-24 50 17,0 0-1,0-1-31,0 1 0,25 0 16,0-25 15,0 0-16,-25-25-15,25 25 16,-25-25-16,24 1 0,1 24 16,-25-25-16,25 25 15,0-25-15,0 0 16,-25 50 0,0 0-1,-25 0 1,25-1-16,0 1 15,-25-25 1,50 0 31,-25-25-47,25 1 0,-25-1 16,0 0-16,25 25 15,-25-25-15,24 25 16,1 0 15,0 0-31,0 0 16,0 0-1,-1 0-15,1 0 16,0 0-16,0 0 16,-25-25-1,25 25 1,-25-24-16,24 24 0,-48 0 31,-1 24-15,0 1-16,25 0 15,-25 0 1,0 0 0,25-1-16,0 1 0,0 0 15,25-25 1,0 0-16,0 0 0,0 0 15,24 0-15,-24 0 16,0 0-16,0 0 16,-1-25-16,1 0 0,0 25 0,0-24 15,0 24-15,-25-25 0,24 25 16,-24-25-16,25 25 0,-25-25 16,0 0-1,-25 25-15,1 0 16,-1 0-1,25 25 1,-25-25-16,25 25 0,-25-25 16,25 25-16,0 0 15,0-1 1,25 1-16,0 0 0,0-25 16,-1 0-16,1 0 15,0 0-15,0 0 0</inkml:trace>
  <inkml:trace contextRef="#ctx0" brushRef="#br0" timeOffset="5593.4063">20960 1885 0,'0'0'0,"-25"0"0,0 0 0,1 0 16,-1 0-1,0 0 1,25 25 0,-25-25-16,0 25 15,25 0-15,-24-1 0,24 1 16,0 0-1,24-25 1,26 0 0,-25-25-16,0 0 15,-1 25-15,-24-24 0,25-1 16,0 0-16,0 0 0,0 0 16,-25 1-16,24-1 0,-24 0 15,25 0-15,-25 0 0,0 1 16,0-1-16,-25 50 31,1-1-31,24 1 16,-25 0-16,25 0 0,0 0 15,0 24-15,-25-24 16,25 0-16,0 0 0,0-1 16,25 1-16,0 0 15,-1-25-15,1 0 0,0 0 16,0 0-16,0-25 15,-1 25 1,1-25-16,-25 1 16,25 24-16,-25-25 0,25 25 15,-25-25-15,25 25 0,-25-25 16,0 0-16,0 1 16,-25 24 30,25 24-30,0 1-16,-25-25 0,0 25 16,25 0-16,0 0 15,0-1 1,25-24 0,0 0-16,24 0 15,-24 0-15,0 0 0,0-24 0,0 24 16,-1 0-16,26-25 0,-25 0 15,0 0-15,-1 25 16,-24-25-16,25 1 0,-25-1 16,25 0-16,-25 0 15,-25 50 17,25 0-17,-25-25-15,25 25 0,0 24 16,-24-24-1,24 0-15,0 0 0,24-25 16,-24 24-16,25 1 16,-25 0-1,-25-25 32,25-25-47,-24 25 0,24-25 16</inkml:trace>
  <inkml:trace contextRef="#ctx0" brushRef="#br0" timeOffset="5790.8241">21779 1687 0,'0'0'0,"24"0"0,-24-25 16,25 25-1,-25 25 1,0 0-16,0-1 15,0 1-15,-25 0 0,25 0 0,-24 24 16,24-24-16,0 0 0,0 0 16,-25 0-16,25-1 15,0 1-15,0 0 0</inkml:trace>
  <inkml:trace contextRef="#ctx0" brushRef="#br0" timeOffset="6071.7271">21679 1885 0,'0'0'0,"25"0"31,25 0-15,-25 0-16,-1 0 16,1 0-16,0 0 15,25-25-15,-26 25 0,-24-24 16,25 24-16,0 0 0,-25 24 47,0 1-32,0 0-15,0 0 16,0 0-16,-25-1 16,25 1-16</inkml:trace>
  <inkml:trace contextRef="#ctx0" brushRef="#br0" timeOffset="6221.0759">22002 1761 0,'0'0'16,"0"-25"-16,25 25 47,-25 25-47,24-25 0</inkml:trace>
  <inkml:trace contextRef="#ctx0" brushRef="#br0" timeOffset="7035.2457">22126 1811 0,'25'0'0,"-25"25"31,24-25-31,-24 24 0,0 1 16,0 0-16,0 0 15,0 0-15,0-1 16,25 1-1,0-50 1,-25 1 0,25 24-16,-25-25 0,25 0 15,-1-25-15,1 50 16,-25-24-16,25 24 0,-25-25 16,25 25-16,-25 25 31,0-1-31,-25 1 15,25 0-15,0 0 16,0 0-16,0-1 16,25-24-16,0 0 15,-1 0-15,1 0 0,0 0 16,25-24-16,-26-1 0,1 0 16,0 25-16,-25-25 15,25 0-15,-25 1 16,0-1-1,-25 25-15,0 0 16,0 25 0,1-25-16,-1 24 0,0 1 31,25 0-15,25-25-16,0 0 15,-1 0-15,1-25 0,25 0 16,-25 25 15,-25 25-15,0 0-16,0 0 15,0 0-15,0-1 16,0 1-16,24-25 16,1 0-1,0-25 1,-25 1-16,25-1 0,0 25 15,-25-25-15,25 0 0,-1-49 16,-24 49-16,25 0 0,0 0 0,-25-24 16,25-1-16,0 25 15,-25 0-15,24 1 0,-24-1 0,0 0 16,0 50 15,-24 0-31,24-1 0,0 1 16,0 25-16,-25-25 0,25 24 15,0 1-15,0-25 0,0 0 16,0-1-16,0 1 0,0 25 16,0-25-16</inkml:trace>
  <inkml:trace contextRef="#ctx0" brushRef="#br0" timeOffset="7322.856">22771 1836 0,'25'0'16,"24"-25"-1,-24 25-15,25 0 16,-26 0-16,1 0 0,50-25 16,-51 25-16,1 0 0,0 0 15,0 0-15,0 0 0,-1-25 0,1 25 16,-25 25-1,0 0 1,-25 0-16,25 24 16,-24-49-16,24 25 15,0 0-15,0 0 16</inkml:trace>
  <inkml:trace contextRef="#ctx0" brushRef="#br0" timeOffset="7481.1869">23168 1662 0,'0'-25'0,"0"50"15,-25-50-15,50 25 32,-1 25-17,1-25-15,0 25 16,0-25-16,0 0 0,-1 25 15,1-25-15</inkml:trace>
  <inkml:trace contextRef="#ctx0" brushRef="#br0" timeOffset="7964.2507">23440 1786 0,'25'0'0,"-50"0"0,50 25 0,-50-25 16,1 25-16,24-1 16,-25-24-16,25 25 0,0 0 15,0 0-15,0 0 16,25-25-1,-1 0-15,1 0 16,-25-25-16,0 0 16,25 0-16,-25 0 0,0 1 15,-25-1-15,25 0 16,-25 0-16,1 25 0,-1 0 16,74 25 15,-24-25-16,0 0-15,0 0 16,0 0-16,-1 0 0,1 0 16,0 0-16,0 0 0,0 0 0,-1 0 15,-24 25 17,0 0-32,0-1 15,0 1 1,25-25-1,0 0 1,0 0-16,0 0 16,24-25-16,-24 1 15,0 24-15,0 0 16,0 0-16,-25 24 16,24 1-1,1-25 1</inkml:trace>
  <inkml:trace contextRef="#ctx0" brushRef="#br0" timeOffset="43111.194">16321 1265 0,'25'0'156,"0"0"-125,0 0-15,0 0 15,0 0-15,-1 0-1,1-25 1,0 25 0,0 0-1,0 0 1,-1 0 0,1 0 15,0 0-31,0 0 15,0 0 1,-1 0 0,1 0-1,0 0 1,0 0 15,0 0-31,-25-25 0,24 25 16,1 0-16,0 0 15,0 0 1,0 0 0,-1 0-1,1 0 1,0 0 0,0 0-1,0 0-15,-1 0 16,1 0-16,0 0 15,0 0-15,0 0 16,-1 0 15,1 0-15,0 0 0,0 0-16,0 0 15,-1 0 1,1 0-16,0 0 15,0 0 1,0 0 0,-1 0-16,1 0 15,0 0-15,0 0 16,0-24-16,0 24 16,-1 0-1,1 0-15,0 0 0,0 0 16,0 0-16,-1 0 15,1 0-15,0 0 16,0 0-16,24 0 16,-24 0-16,0 0 15,0 0-15,0 0 16,-1 0-16,1 0 16,0 0-16,0-25 15,0 25 1,-1 0-16,1 0 0,0 0 15,0 0 1,0 0-16,-1 0 0,1 0 16,0 0-16,0 0 15,0 0-15,-1 0 16,1 0 0,0 0-16,0 0 15,0 0-15,-1 0 16,1 0-16,0 0 15,0 0-15,0 0 0,0 0 16,-1 0 0,1 0-16,0 0 15,0 0 1,0 0-16,-1 0 16,1 0-1,0 0-15,0 0 16,0 0-16,-1 0 15,1 0-15,0 0 16,0 0-16,0 0 16,-1 0-1,1 0-15,0 0 0,0 0 16,0 0-16,-1 0 16,1 0-1,0 0-15,0 0 16,0 0-16,-1 0 15,1 25-15,0-25 16,0 0-16,0 0 16,-1 0-16,26 0 15,-25 0-15,0 0 16,-1 0-16,1 0 16,0 0-1,0 0-15,0 0 16,0 0-16,-1 0 15,1 0-15,0 0 16,0 0-16,0 0 16,-1 0-16,1 0 15,0 0 1,0 0-16,0 0 16,-1 0-1,1 0-15,0 0 16,-25 24-16,25-24 15,-25-24 64</inkml:trace>
  <inkml:trace contextRef="#ctx0" brushRef="#br0" timeOffset="43534.1989">19869 1067 0,'0'0'0,"24"24"32,1-24-17,0 25 1,0-25-1,0 0 1,-1 25-16,1-25 16,-25 25-1,0 0 17,-25-25-32,25 24 0,-24 1 15,-1 0-15,0-25 16,0 25-16</inkml:trace>
  <inkml:trace contextRef="#ctx0" brushRef="#br0" timeOffset="46335.2861">16966 670 0,'0'25'78,"0"-1"-47,0 1-31,0 0 16,0 0 0,25-50 46,-25 0-62,25 25 16,-25-25-16,25 25 15,-25-24-15,25 24 16,-1-25 0,1 25 15,-25 25-15,0-1-16,0 1 0,0 0 15,25-25 1,0 0 31,0-25-47,-1 0 15,1 1 1,-25-1 0,25 25-16,-25 25 46,0-1-30,25 1 0,0-25 15,-1 0-15,1 0-16,0-25 15,0 25-15,-25-24 16,25 24-16,-25-25 15,0 0 17,-25 25-1,25 25-31,-25 0 16,25-1 15,0 1-16,25-25-15,0 25 16,-1-25 0,1 0-16,0 0 15</inkml:trace>
  <inkml:trace contextRef="#ctx0" brushRef="#br0" timeOffset="46684.4062">17711 620 0,'-25'0'32,"25"25"-17,-25-25 1,25 25-16,0 0 16,25-25-1,0 0-15,-1 0 16,1 24-16,0-24 15,-25 25 1,-25-25 15,0 0-15,1 25-16,-1-25 16,50-25 15,-1 25-16,-24-25-15,25 25 16,0-24-16</inkml:trace>
  <inkml:trace contextRef="#ctx0" brushRef="#br0" timeOffset="47050.2496">18083 620 0,'0'0'0,"24"0"0,-24-25 15,-24 25 1,-1 0-1,25 25 1,-25-25-16,25 25 16,0 0-1,25-25 17,0 25-17,-1-25 1,1 0-16,-25 24 0,0 1 31,-25-25-15,1 0-16,-1 0 15,0 0 1,50-25 15,24 25-15,-24 0-16,25-24 15,-1 24-15</inkml:trace>
  <inkml:trace contextRef="#ctx0" brushRef="#br0" timeOffset="47966.7549">18380 645 0,'0'0'15,"25"0"-15,-25-25 16,-25 25 0,0 0-1,1 25 1,-1 0-1,0 0-15,50-25 32,0 0-17,-1 0 1,1 0-16,0-25 16,0 25-16,-25-25 15,-25 50 32,25 0-16,25-25-31,0 0 16,-1 0-16,1 0 16,0 0-1,25-25-15,-1 0 16,-24 25-16,-25-25 15,25 25-15,0-25 16,-50 25 15,0 0-31,0 0 16,1 25 0,-1 0-1,50-25 16,-25 25-31,24-25 16,-24 25 0,25-25-16,-25 24 15,25 1-15,-25 0 0,0 0 16,0 0-16,0-1 16,-25-24-16,25 25 15,-25 0-15,1-25 31,24-25-15,0 0 0,0 1-16,24 24 0,1-25 15,0 0 1,0 0-16,24 0 0,1 1 16,-25 24-16,0-25 15,-1 25-15,1-25 0,0 25 16,-25-25-16,25 25 0,-25-25 31,-25 25-15,0 0-1,0 0-15,1 25 16,-1-25 0,25 25-16,-25-25 15,25 25-15,0 0 16,0-1-16,25 1 15,0-25-15,-1 25 0,1-25 16,0 0-16,25 0 0,-1 0 16,-24 0-16</inkml:trace>
  <inkml:trace contextRef="#ctx0" brushRef="#br0" timeOffset="51350.937">17934 1488 0,'25'0'63,"-25"25"-47,0 0 15,0 0-31,0-1 15,0 1 1,24 0-16,-24 0 16,0 0-16,25-25 15,-25 25-15,25-1 0,0 1 16,-25 0 0,25-25-16,-1 0 46,-24-25-14</inkml:trace>
  <inkml:trace contextRef="#ctx0" brushRef="#br0" timeOffset="51640.5489">17934 1488 0,'0'25'16,"-25"-25"-16,25 25 15,-25-25-15,0 25 16,1-1-16,-1 1 16</inkml:trace>
  <inkml:trace contextRef="#ctx0" brushRef="#br0" timeOffset="51789.8651">17959 1463 0,'0'0'0,"24"0"32,1 0-32,0 0 15,0 0 1,0 25-16,-1-25 0,1 0 16,-25 25-16,25-25 15</inkml:trace>
  <inkml:trace contextRef="#ctx0" brushRef="#br0" timeOffset="53354.0078">17438 2158 0,'-25'0'32,"25"25"-17,0 0 1,0-1 0,0 1-16,0 0 15,0 0 1,0 0-16,0-50 47</inkml:trace>
  <inkml:trace contextRef="#ctx0" brushRef="#br0" timeOffset="53498.4137">17413 2084 0,'25'0'31</inkml:trace>
  <inkml:trace contextRef="#ctx0" brushRef="#br0" timeOffset="53875.4044">17537 2133 0,'0'0'0,"25"25"0,-25 0 16,25 0-16,-25-1 15,0 1 1,0 0 15,24-50 0,-24 0-31,25 1 16,-25-1-16,25 0 16,0 0-16,0 0 15,-1 25 17,-24 25-32,0 0 15,0 0 1,0 0-16,0-1 0,25 1 15,-25 0 1,0-50 15,25 25-31</inkml:trace>
  <inkml:trace contextRef="#ctx0" brushRef="#br0" timeOffset="54472.9708">17934 2108 0,'0'-24'16,"0"48"31,-25-24-31,0 0-16,25 25 15,0 0-15,-25-25 16,25 25-1,0 0-15,25-25 16,0 24-16,0-24 16,-25 25-16,25-25 15,-25 25-15,24-25 16,-24 25-16,-24-25 16,-1 0-1,0-25 1,50 25 31,-25-25-47,25 25 0,-1 0 15,1 0-15,-25-25 0,25 25 16,0 0-16,0-24 0,-1 24 16,-24-25-16,25 25 0,-25-25 15,25 0 1,-25 0-1,-25 25 1,0 0 0,25 25-16,-24-25 15,24 25-15,-25-25 16,25 25-16,0 0 0,0-1 16,0 1-16,25 0 15,-1-25 1,1 0-1,-25-25-15,25 25 16</inkml:trace>
  <inkml:trace contextRef="#ctx0" brushRef="#br0" timeOffset="54750.6382">18405 2084 0,'-25'0'47,"25"24"-31,-25-24-16,1 25 16,24 0-16,-25 0 15,25 0 1,25-1-1,-1-24 1,1 0 0,0-24-16</inkml:trace>
  <inkml:trace contextRef="#ctx0" brushRef="#br0" timeOffset="55328.1299">18529 2084 0,'0'0'15,"0"24"17,0 1-32,0 0 15,0 0-15,-25-25 16,25 25-16,0-1 16,25-24-16,0 0 15,0-24 1,-25-1-16,25 25 0,-25-25 15,24 25-15,-24-25 0,25 0 16,-25 1-16,25 24 16,-25-25-1,25 25-15,-25 25 47,0-1-47,-25-24 16,25 25-16,0 0 15,25 0 1,0-25-16,-1 0 16,1 0-1,0 0-15,-25-25 94,0 0-94,0 0 16,0 1-16,25-1 15,-25 0-15,25 0 16,-25 0 0,24 25-16,1 0 31,-25 25-31</inkml:trace>
  <inkml:trace contextRef="#ctx0" brushRef="#br0" timeOffset="55881.3439">19000 2059 0,'25'0'47,"0"-25"-31,-25 0-16,0 0 31,-25 50 16,25 0-31,-25-25-16,25 25 15,0 0-15,-24-25 0,24 24 16,0 1-16,24-25 15,26 25 1,-25-25-16,24 0 16,-24 0-16,0 0 0,0-25 0</inkml:trace>
  <inkml:trace contextRef="#ctx0" brushRef="#br0" timeOffset="71325.9214">17884 2679 0,'0'-25'78,"-25"25"-31,1 0-31,-1 0-1,0 25 1,25 0-16,-25-25 16,25 25-16,0-1 15,0 1-15,0 0 16,0 0 0,25-25-16,0 0 15,0 0-15,-1 0 16,1-25-16,0 25 15,0 0-15,-25-25 16,0 0-16</inkml:trace>
  <inkml:trace contextRef="#ctx0" brushRef="#br0" timeOffset="71669.7951">18008 2580 0,'0'-25'15,"0"50"-15,0-25 32,0 24-17,0 1-15,0 25 16,0-25-16,0 0 16,0-1-16,0 1 15,25-25 16,0-25-15,0 25-16,-25-24 16,24-1-16,-24 0 15,0 50 32,0 0-47,25-25 16,-25 24-16,25-24 31,0 0-15,0 0-16</inkml:trace>
  <inkml:trace contextRef="#ctx0" brushRef="#br0" timeOffset="71990.4589">18380 2654 0,'0'-25'16,"-25"25"0,1 0-16,-1 25 31,0 0-31,25 0 16,-25 0-16,25-1 15,25-24 32,25-24-47,-26 24 16,-24-25-16,25 25 15,-25-25-15,25 25 0,-25 25 63,0 0-48,0-50 17</inkml:trace>
  <inkml:trace contextRef="#ctx0" brushRef="#br0" timeOffset="72791.3802">18504 2629 0,'0'25'31,"0"0"-15,0 0-16,0 0 15,25-50 32,-25 0-47,25 25 16,0 0-16,0-25 0,-25 0 15,0 0-15,24 25 16,-24 25 15,0 0-15,0 0 0,0 0-16,0 0 15,25-50 16,0 0-31,0 25 16,0 0 0,-25-25-16,24 0 0,1 0 15,0 25-15,-25-24 16,0 48 31,0 1-32,0 0-15,0 0 16,0 0 15,25-25 1,-25-25-17,25 25-15,-1-25 16,-24 0-16,25 0 15,-25 50 64,0 0-64,0 0-15,25 0 31,0-25-31,0 0 16,-1 0-16,1-25 16,0 0-16,0 0 15,-25 0-15,25 1 16,-25-1 0,-25 25-1,0 0 1,25 25-16,-25-25 15,25 24-15,0 1 16,0 0-16,0 0 16,0 0-1,25-25-15,0 0 16,0 0 0,-1 0-16,-24-25 0,25 25 15</inkml:trace>
  <inkml:trace contextRef="#ctx0" brushRef="#br0" timeOffset="72988.0848">19273 2406 0,'0'-25'16,"0"50"15,0 0-16,0 24-15,0-24 0,0 0 16,0 0-16,0 0 16,0-1-16,0 1 0,0 0 15,0 0-15,25-25 16</inkml:trace>
  <inkml:trace contextRef="#ctx0" brushRef="#br0" timeOffset="86425.8973">5928 4936 0,'0'25'109,"25"-25"-93,-25 25 15,0 0-15,0-1-16,0 1 15,0 0 1,0 0-16,0 0 15,0-1 1,25 1-16,-25 0 16,0 0-16,0 0 15,0-1-15,0 1 16,25 0 0,-25 0-16,0 0 31,0-50 16</inkml:trace>
  <inkml:trace contextRef="#ctx0" brushRef="#br0" timeOffset="87362.8503">6003 4738 0,'-25'0'31,"0"0"0,0 0-15,1 24 15,-1-24-15,25 25-1,-25 0-15,25 0 16,-25-25-16,25 25 0,-25-25 15,25 25-15,-25-1 16,25 1-16,-24 0 16,24 0-16,0 0 15,0-1-15,-25 1 0,25 0 16,0 0-16,0 0 16,0-1-16,0 1 15,0 0-15,0 0 16,0 0-16,0-1 15,0 1-15,0 0 0,25-25 16,-25 25-16,0 0 0,0-1 16,0 1-16,24-25 0,-24 50 15,25-50-15,-25 25 0,25-1 16,0 1 0,-25 0-16,25-25 15,0 25-15,-25 0 0,24-25 16,1 24-1,0-24-15,0 25 16,0-25 0,-1 0-16,1 0 15,0 0 1,0 0 0,0 0-1,-25-25-15,24 25 16,1-24-1,-25-1 1,25 0-16,0 0 16,-25 0-1,25 25-15,-25-24 16,0-1 0,24 0-16,-24 0 15,0 0 1,0 1-16,0-1 15,0 0-15,0 0 16,0 0-16,0 1 16,0-1-16,0 0 0,0 0 15,-24 0-15,24 1 0,0-1 0,0 0 16,-25-25-16,25 26 0,0-1 16,-25 0-16,25 0 0,0-24 15,-25-1-15,0 25 0,25 0 16,0 0-16,-24 25 0,24-24 15,-25-1-15,0 25 0,25-25 16</inkml:trace>
  <inkml:trace contextRef="#ctx0" brushRef="#br0" timeOffset="91409.9897">6871 4812 0,'-25'0'16,"50"0"78,0 0-79,0 0 1,-1 0-16,1 0 16,0 0-16,0 0 15,0 0-15,-50 0 94,25 25-78,0 0 15,-25 0-31,25-1 0,0 1 16,0 0-16,0 0 0,0 0 15,0-1-15,0 1 0,-25 0 16,25 0-16,0 0 15,0 24-15,0-24 0,0 0 16,0 0 0,0-1-16,0 1 0,0-50 47,-25 25-47</inkml:trace>
  <inkml:trace contextRef="#ctx0" brushRef="#br0" timeOffset="91560.556">6871 5259 0,'25'0'47,"0"0"-31,-1 0-16,-24 24 0,25-24 15,25 0-15,-25 0 0,-1 0 16,1-24-1,0-1-15</inkml:trace>
  <inkml:trace contextRef="#ctx0" brushRef="#br0" timeOffset="91926.0057">7218 5085 0,'0'0'0,"0"25"31,0 0-15,0-1-1,0 1-15,-25 0 16,25 0-16,0 0 16,0-50 15,25 25-16,-25-25-15,0 0 0,25 0 16,0 1-16,-25-1 16,25 0-1,-1 25 1,-24 25 15,0 0-31,25-1 16,-25 1-1,0 0-15,0 0 16,0 0 0,0-1-1</inkml:trace>
  <inkml:trace contextRef="#ctx0" brushRef="#br0" timeOffset="92177.6642">7689 4812 0,'-24'0'16,"24"25"-1,0 0-15,0 0 16,-25-1-16,25 1 0,0 0 15,0 0-15,0 24 16,-25-24-16,25 0 0,0 0 16,0 0-16,0 24 15,0-24-15,0 0 0,0 0 16,0-1 0</inkml:trace>
  <inkml:trace contextRef="#ctx0" brushRef="#br0" timeOffset="92349.4602">7441 5135 0,'25'-25'16,"25"25"-1,-25 0 1,24 0-16,-24 0 16,25-25-16,-26 25 0,1 0 15</inkml:trace>
  <inkml:trace contextRef="#ctx0" brushRef="#br0" timeOffset="92614.8809">7813 5184 0,'25'0'16,"0"-25"-1,0 1 1,0-1-16,-1 0 0,-24 0 16,25 25-16,-25-25 0,0 1 15,-25 24 1,1-25-16,-1 25 15,25 25 1,-25-1-16,25 1 16,0 0-16,-25-25 0,25 25 15,0 0-15,0-1 0,25 1 16,0-25 0,0 0-1,-1 0-15,1-25 16</inkml:trace>
  <inkml:trace contextRef="#ctx0" brushRef="#br0" timeOffset="93695.7652">8062 5035 0,'0'0'0,"24"25"32,-24 0-17,0 0-15,0 0 16,0 24-16,0-24 15,0 0 1,0-50 15,0 0-31,0 0 0,25 1 16,-25-1-16,0 0 16,25 0-16,-25 0 15,25 25 1,0 0 15,-1 0-15,1 0-1,0 0 1,0 0-16,0 0 16,-1 0-16,-24-24 15,0 48 32,0 1-31,0 0-16,0 0 15,0 0-15,0-1 16,0 1-16,0 0 16,25-25 15,-25-25-31,25 0 31,-25 1-31,0-1 16,0 0-16,25 25 0,-25-25 15,0 0 1,25 25 0,-25-24-1,24 24 1,1 0-1,0-25 1,0 25 0,0 0-1,-25 25 32,0-1-31,0 1-16,0 0 15,0 0-15,0 0 16,0-1-16,24 1 16,1-25-1,0 0 1,-25-25-16,25 1 16,0-1-16,-1 0 15,-24 0-15,25 0 16,-25 1-16,0-1 15,0 74 17,0-24-32,0 0 15,0 0-15,0 0 16,0-1-16,25-24 16,-25 25-1,25-25-15,0 0 0,-1 0 16,1-25-16,0 1 15,0-1-15,0 0 16,-25 0-16,24 25 16,1-25-16,-25 1 0,0-1 15,25 25-15,-25-25 16,0 50 15,0 0-31,0-1 16,-25-24-16,25 50 0,0-25 15,0 0-15,0-1 0,0 26 16,0-25-16,0 49 0,0-24 0,25-1 16,-25-24-16,25 25 0,-25-1 15,25 51-15,0-76 0,-25 26 16,24 0-16,-24-26 0,25 26 16,0-25-16,-25 0 0,0 0 15,25-25-15</inkml:trace>
  <inkml:trace contextRef="#ctx0" brushRef="#br0" timeOffset="93984.3817">9277 5085 0,'0'0'15,"25"0"-15,-25-25 16,25 25 0,-1 0-16,1 0 15,0 25-15,-25 0 16,25 0-16,-25-1 16,0 1-16,0 0 15,-25 0-15,0 0 16,-24 24-1,24-49-15,0 0 16,0 0 0,25-25-16,0 1 15,0-1 1,25 0-16,-25 0 16</inkml:trace>
  <inkml:trace contextRef="#ctx0" brushRef="#br0" timeOffset="94179.3684">9575 4887 0,'0'0'0,"24"0"15,-24-25-15,0 50 32,0 24-17,0-24-15,0 0 16,0 0-16,0-1 0,0 26 15,0-25-15,0 0 0,0-1 16,0 1-16,0 25 0,0-25 16,0-1-16,0 1 15,-24-25-15</inkml:trace>
  <inkml:trace contextRef="#ctx0" brushRef="#br0" timeOffset="94441.8995">9475 5110 0,'25'0'16,"0"0"-1,0-25-15,0 25 0,-1 0 16,1 0-16,25 0 0,-25 0 16,-1-25-16,1 25 0,0 0 0,0 0 15,0-25-15,-25 50 47,0 0-47,0 0 16,0 0-16,0-1 15,0 1-15,0 0 16,0 0-16,0 0 16,0-50-1</inkml:trace>
  <inkml:trace contextRef="#ctx0" brushRef="#br0" timeOffset="94823.2261">9798 4862 0,'-25'25'16,"25"-1"-16,0 1 31,0 0-31,25-25 0,0 25 15,-1-25-15,1 0 16,0 0-16,0 0 0,0 0 16,-1 0-16,1 0 0,25 25 0,-25-25 15,-25 24 1,0 1 0,0 0-1,-25 0-15,25 0 16,0-1-16,0 1 15,25-25 1,0 0-16,-25-25 16,24 25-16,-24-24 0,25-1 15,-25 0-15,0 0 16,0 0-16,0 1 0,-25 24 16,1-25-16,-1 25 15,0 0-15,0 0 16,25 25-16,0-1 15,50-24 17,-1 0-17</inkml:trace>
  <inkml:trace contextRef="#ctx0" brushRef="#br0" timeOffset="95052.0277">10269 5011 0,'-99'0'0,"198"0"0,-74 0 15,0 0-15,-25 24 16,0 1-16,0 0 15,0 0-15,0 0 16,0-1 0,25-24-1,-1 0-15,1-24 16,0-26-16,0 50 0,-25-25 16,25 0-16,-1 1 0,1-1 15,0 25 1,-25-25-16,0 50 15,0 0 1,0-1-16,0 1 16,0 0-16,0 0 0,0 0 15,0-1-15,25-24 0,-25 25 16,25-25-16</inkml:trace>
  <inkml:trace contextRef="#ctx0" brushRef="#br0" timeOffset="95632.7426">11212 5135 0,'0'24'0,"25"-24"47,-1 0-32,1 0-15,0 0 16,25-24-16,-26 24 16,1 0-16,0 0 15,25 0-15,-26 0 0,26 0 16,-25 0-16,0 0 0,24-25 15,26 25-15,-51 0 0,26 0 16,-25 0-16,0 0 0,-1 0 16,26 0-16,-25 0 0,0 0 0,-1 0 15,1 0 1,-50-25 31,1 25-47</inkml:trace>
  <inkml:trace contextRef="#ctx0" brushRef="#br0" timeOffset="95870.6767">11782 4936 0,'25'0'0,"0"0"15,0 0 1,-1 0-16,1 0 16,0 0-16,49 25 0,-49-25 15,0 0-15,0 25 0,0 0 0,-1-1 16,1 1-16,-25 0 16,0 0-1,-74 24 1,74-24-16,-25 0 0,0-25 0,-24 50 15,24-50-15,0 0 0,0 24 0</inkml:trace>
  <inkml:trace contextRef="#ctx0" brushRef="#br0" timeOffset="96547.8345">12998 4936 0,'0'-25'16,"-25"25"-1,0 0 1,0 0-16,25 25 16,-25 0-16,1-25 15,-1 25-15,0 0 16,25-1-16,-25 1 0,25 0 16,25-25-1,0 0 1,0 0-16,-1 0 15,1-25-15,0 0 16,-25 1-16,25 24 0,-25-25 0,25 25 16,-25-25-16,0 50 31,0 0-15,0 24-16,0-24 15,0 0-15,0 0 16,24-25-16,-24 24 0,25-24 15,0 0 1,-25-24-16,25-1 16,-25 0-16,25 0 15,-25 0-15</inkml:trace>
  <inkml:trace contextRef="#ctx0" brushRef="#br0" timeOffset="96764.2912">13146 4961 0,'0'0'16,"25"-25"-16,0 25 15,-25-25-15,25 25 16,-25 25-1,0 0 1,0 0-16,0 0 0,0-1 0,0 26 16,25-25-1,-25 0-15,25-25 16,-1 0 0,1 0-1,-25-25-15,25 0 0,-25 0 0,0 0 16,25 1-16,-25-26 15,0 25-15,0 0 16,0 50 15</inkml:trace>
  <inkml:trace contextRef="#ctx0" brushRef="#br0" timeOffset="97224.3345">13593 5035 0,'0'0'0,"0"-24"16,25-1-16,-25 0 0,25 25 16,-25-25-16,0 0 15,-25 25 1,0 0-16,0 25 16,0 0-1,25 0-15,-24 0 0,-1-25 0,25 24 16,0 1-16,49-25 47,-49-25-47,25 25 0,0 0 15,-25-24-15,25 24 0,-25-25 16,25 0-16,-25 50 31,0 0-15,0-1-1,0 1-15,24-25 16,1 0 0,0 0-1,0-25-15,-25 1 0,25-1 16,-1 0-16,1 25 16,0-25-16,0 25 31,-25 25-16,0 0-15,0 0 16,-25-1-16,25 1 16,0 0-1,25-25 1,-25-25-16,0 0 16,0 1-16</inkml:trace>
  <inkml:trace contextRef="#ctx0" brushRef="#br0" timeOffset="97341.4711">13816 4762 0,'25'0'62</inkml:trace>
  <inkml:trace contextRef="#ctx0" brushRef="#br0" timeOffset="97638.8507">14139 4638 0,'0'25'31,"0"0"-15,0 0 0,0 0-16,0-1 0,0 1 15,0 0-15,0 0 0,0 0 16,0 49-16,0-49 0,0 0 15,0 0-15,24 24 16,-24-24 0,0-50 15</inkml:trace>
  <inkml:trace contextRef="#ctx0" brushRef="#br0" timeOffset="97944.7206">14412 4887 0,'0'0'0,"0"-25"16,0 0 0,-25 25-16,25 25 15,-50 0 1,25-1-1,25 1-15,-25 0 0,25 0 16,25-25 0,0 0-1,0 0 1,0-25-16,0 0 0,-1 25 16,1-25-1,-25 50 1,0 0-16,0 0 15,0 0 1,0-1-16,25-24 31</inkml:trace>
  <inkml:trace contextRef="#ctx0" brushRef="#br0" timeOffset="98289.6552">14684 4614 0,'0'49'31,"-24"-24"-31,24 0 0,0 0 16,-25-1-16,25 51 0,0-50 16,0 0-16,0-1 0,0 26 15,-25-25-15,25 0 0,0-1 16,25-48 15,0-1-15,-1 0-16,1 0 0,0 0 15,0 25-15,0-24 16,-1-1-16,1 25 0,0 0 16,0 25-1,-25-1-15,0 1 16,-25 25-16,0-50 15,0 25-15,1-1 16,-1-24 0,25-24-1,0-1 1,25 25-16,-25-25 0,24 25 16</inkml:trace>
  <inkml:trace contextRef="#ctx0" brushRef="#br0" timeOffset="98414.1746">15007 4887 0,'0'0'0,"0"24"16,0 1 0,0 0-1,0 0-15,-25-25 0,25 25 0,0-50 47</inkml:trace>
  <inkml:trace contextRef="#ctx0" brushRef="#br0" timeOffset="98702.7904">14982 4638 0,'-25'0'0,"25"25"47,25-25-47,0 0 16,0 0-16,-1-25 0,1 25 15,0-24-15,0 24 0,0-25 16,-1 0-16,1 25 0,-25-25 16,25 25-16,-25 25 31,-25 25-31,25-26 16,0 1-16,0 0 0,-25 0 15,25 24-15,-24 26 0,24-50 16,0 24-16,0-24 0,0 0 15,0 0-15,0 24 0,0-24 16,0 0-16,0 0 0,24-25 16,1 0-16,0 0 15,-25-25-15</inkml:trace>
  <inkml:trace contextRef="#ctx0" brushRef="#br0" timeOffset="98833.3524">15379 4911 0,'0'0'0,"0"-24"0,25 24 0,0 0 16,-25 24 15,0 1-31,-25 25 16,0-25-16,25-1 0,0 1 15,0 0-15,0 0 16</inkml:trace>
  <inkml:trace contextRef="#ctx0" brushRef="#br0" timeOffset="99143.4451">15478 4638 0,'-25'0'31,"1"25"-31,24 0 16,24 0-1,1-25 1,0 0-16,0-25 15,0 0-15,-1 0 16,-24 1-16,25 24 0,0-25 16,0 0-16,-25 0 0,25 0 15,-25 1-15,24 24 0,-24 24 32,-24 1-17,24 0-15,-25 0 0,25 0 16,0-1-16,-25 51 0,25-26 15,-25-24-15,25 25 0,0-25 0,0 24 16,0 26-16,0-50 16,25-1-16,-25 1 0,0 0 0,25 0 15,0-25 1</inkml:trace>
  <inkml:trace contextRef="#ctx0" brushRef="#br0" timeOffset="99603.0211">15553 4936 0,'0'0'0,"24"0"47,1 0-47,0 0 16,0 0-16,24 0 0,-24 0 16,0 0-16,0 0 0,24-25 15,-24 25-15,0 0 16,-25-24-16,25 24 0,-25-25 15,-25 50 1,25-1 0,-25 1-16,25 0 15,0 0-15,25-25 32,0 0-32,0 0 0,-1-25 0,1 25 15,0-25-15,25-24 16,-26 24-1,1 0-15,-25 0 16,25 0-16,-25 50 16,0 25-1,-25-25-15,25-1 16,0 1-16,0 50 0,0-51 16,0 100-16,0-74 15,0-25-15,25 24 0,-25 1 16,25 24-16,-25-49 0,0 25 15,0-1-15,0-24 0,0 0 0,-25 25 16,0-26-16,0-24 16,-24 0-16,-1 0 0,1 0 15,-1 0-15,25 0 16,-74-49-16,99 24 16,-25 0-16,25 0 0,0 1 15,50-1-15</inkml:trace>
  <inkml:trace contextRef="#ctx0" brushRef="#br0" timeOffset="118225.7678">19918 4812 0,'25'0'31,"-25"-25"-16,0 0 48,0 1-32,-25 24 0,0 0-15,1 0-16,-1 0 16,0 0-1,0 0 1,0 0-16,1 0 16,-1 0-1,25 24-15,-25-24 0,0 0 16,0 25-16,1-25 15,24 25-15,-50-25 0,50 25 16,-25-25-16,25 25 0,-25-25 16,0 25-16,25-1 15,-24-24-15,24 25 0,0 0 16,0 0 0,0 0-1,-25-1-15,25 1 16,0 0-1,0 0-15,0 0 16,25-1 0,-25 1-16,24 0 15,-24 0 1,25-25-16,-25 25 16,25-25-16,0 24 15,0-24 1,0 25-16,-1-25 0,1 0 15,25 25 1,-25-25 0,-1 0-16,1 0 15,0 0-15,0 25 0,0-25 16,-1 0-16,1 0 16,0 0-16,0 0 15,0 0-15,-25-25 16,24 25-1,-24-25-15,25 25 16,-25-25-16,25 25 0,-25-24 16,25-1-16,-25 0 15,25 25-15,-25-25 16,0 0-16,24 25 16,-24-24-16,25-1 15,-25-25-15,25 25 0,-25 1 16,0-1-16,25-25 0,-25 25 15,0 1-15,0-1 16,0 0-16,-25 25 0,25-25 16,-25 0-16,0 0 0,1 1 15,-1-1-15,25 0 0,-25 25 16,-25-25 0,26 25-16,-1 0 0,-25 25 15</inkml:trace>
  <inkml:trace contextRef="#ctx0" brushRef="#br0" timeOffset="119766.6842">19447 5631 0,'-25'0'78,"0"0"-62,0 0 15,25 24-31,-24-24 0,24 25 16,-25 0-16,25 0 15,-25 0-15,25-1 16,0 1 0,25-25-1,-25 25-15,25-25 0,-1 0 16,1 0-16,0 0 0,0-25 15</inkml:trace>
  <inkml:trace contextRef="#ctx0" brushRef="#br0" timeOffset="119983.4016">19621 5581 0,'0'0'0,"0"-25"0,24 25 16,-24-25-16,0 50 31,0 0-15,0 0-16,0 0 15,0 24-15,0-24 0,0 0 16,0 0 0,0-1-16,0 1 0,0 0 15,25-25-15,0 0 31,0-25-15</inkml:trace>
  <inkml:trace contextRef="#ctx0" brushRef="#br0" timeOffset="120131.7102">19794 5680 0,'25'0'16,"-25"25"-1,0 0 16,0 0-31,0-1 0,0 1 16</inkml:trace>
  <inkml:trace contextRef="#ctx0" brushRef="#br0" timeOffset="120241.6576">19819 5581 0,'25'0'47</inkml:trace>
  <inkml:trace contextRef="#ctx0" brushRef="#br0" timeOffset="120795.9971">19993 5755 0,'0'0'0,"24"0"31,-24-25-15,25 25-16,-25-25 15,0 0-15,0 0 16,0 1-1,-25 24-15,1 24 32,24 1-17,-25 0 1,25 0-16,0 0 16,25-1-1,-1-24 1,1 0-1,0 0-15,-25-24 0,25 24 0,0-25 16,-1 0-16,-24 0 0,25 0 16,-25 1-1,0 48 17,0 1-17,0 0 1,0 0-1,25-25 1,0-25 0,-25 0-16,25 25 0,-25-25 15,24 25-15,-24-24 0,25-1 16,-25 50 15,0-1-15,0 1-1,0 0-15,25 0 16,-25 0-16,25-25 16,-25-25-1,25 25-15,-25-25 16,24 25-16,-24-25 0,0 0 16,25 1-16</inkml:trace>
  <inkml:trace contextRef="#ctx0" brushRef="#br0" timeOffset="120971.2231">20513 5432 0,'0'0'0,"25"0"0,-25-25 0,0 1 16,0-1 0,0 50-1,0-1-15,0 1 16,0 25-16,0-25 16,0-1-16,0 26 0,0-25 15,0 24-15,0-24 0,0 0 16,0 0-16,0 0 0,0-1 15,0 1-15,0 0 16</inkml:trace>
  <inkml:trace contextRef="#ctx0" brushRef="#br0" timeOffset="121106.0826">20389 5606 0,'0'0'0,"25"0"31,0 0-31,0 0 0,-25-25 16,25 25-16,-1 0 0,26 0 15,-25 0-15,0-25 0,-1 25 16</inkml:trace>
  <inkml:trace contextRef="#ctx0" brushRef="#br0" timeOffset="122422.3647">25400 4638 0,'25'0'47,"-25"-24"-32,0-1 1,-25 0 15,0 25-31,0 0 16,1 0 0,-1 0-16,0 0 15,0 0-15,0 0 16,1 0-16,-1 0 15,0 25-15,0-25 0,25 25 16,-25-25-16,1 24 0,-1-24 16,25 25-16,-25-25 0,0 25 15,0-25-15,1 25 0,24 0 16,-25-25-16,0 24 0,25 1 16,-25 0-16,0 0 0,25 0 15,-25-25-15,25 25 16,0-1-16,-24 1 15,24 0-15,0 0 16,0 0-16,0-1 16,24 1-16,-24 0 15,25-25-15,-25 25 0,25-25 0,-25 25 16,25-1-16,0-24 0,-25 25 16,25-25-16,-1 25 15,1-25-15,-25 25 16,50-25-16,-1 25 15,-24-25-15,0 0 16,0 0-16,0 0 0,24 24 16,-24-24-16,0 0 0,0 0 15,-1 0-15,1 0 0,0 0 16,0 0-16,0 0 0,-1 0 16,-24-24-16,25 24 0,0 0 15,0 0-15,0-25 0,-1 25 0,26-25 16,-25 25-1,-25-25-15,25 25 16,-1 0-16,1-25 0,-25 1 0,25 24 16,-25-25-16,25 0 15,-25 0-15,25 25 0,-25-25 16,0 1-16,24-1 16,-24 0-16,0 0 15,0 0-15,0 1 0,0-1 16,0 0-16,0 0 0,0 0 15,0 0-15,-24 1 0,24-1 0,0 0 16,-25 0-16,0 25 0,0-49 16,0 49-16,1-25 15,-1 0-15,0 25 16,-25-25-16,26 25 0,-1 0 16,0 0-16,-25 0 0,26 0 0,-26 25 15</inkml:trace>
  <inkml:trace contextRef="#ctx0" brushRef="#br0" timeOffset="123177.7353">24854 5606 0,'0'-25'16,"25"25"-16,-25-25 15,-25 25 32,0 0-47,1 0 16,-1 25-16,0-25 15,0 25-15,25 0 16,-25-25 0,25 24-16,25 1 15,-25 0 1,25-25-16,25 25 0,-26 0 16,1-1-16,0 1 15,-50-25 32,0 0-31,1 0-16,-1 0 15,0 0 1,25-25 0,25 25-1,0 0-15,-1-24 16,1 24-16,0 0 0,0-25 15,0 25-15,0 0 0,-1 0 16,-24-25-16,25 25 0,0-25 16,0 25-16,-25-25 15,25 25-15,-25-24 0,0-1 16,-25 25 0,0 0-1,0 0-15,25 25 16,0-1-16,-25-24 0,25 25 15,0 0 1,-24-25-16,24 25 0,0 0 16,24-25-1,1 0 1,0 0-16,0-25 16,0 25-16,-1 0 15</inkml:trace>
  <inkml:trace contextRef="#ctx0" brushRef="#br0" timeOffset="123676.55">25152 5680 0,'-25'25'15,"75"-75"-15,-75 75 0,50-74 16,0 49 0,-25 24 15,0 1 0,0 0-31,0 0 0,0 0 16,0-1-1,0 1-15,0-50 47,0 1-31,0-1 0,0 0-16,0 0 15,0 0 1,24 25-16,1 0 31,-25-24-31,25 24 0,0 0 16,0 0-1,-25-25-15,24 25 16,-24 25 31,25-25-47,-25 24 15,0 1-15,0 0 16,0 0-16,25-25 16,-25 25-16,0-50 31,25 25-15,0-50-16,-25 25 15,24 1-15,1-1 0,-25 0 16,25 25-16,-25-25 15,0 50 32,0 0-47</inkml:trace>
  <inkml:trace contextRef="#ctx0" brushRef="#br0" timeOffset="124072.5456">25574 5705 0,'0'0'16,"24"0"-16,1-25 15,0 25-15,-25-25 16,25 25-16,0-49 16,-25 24-1,0 0 1,-25 25-16,0 0 16,0 25-1,0 0 1,25 0-16,-24-25 0,24 24 15,0 1-15,0 0 16,24-25 0,1 0-16,0 0 15,0 0-15,0 0 0,-1-25 0,1 25 16,0-25-16,0 1 0,0 24 16,-1-25-16,1 25 15,0-25-15,-25 50 31,0 0-15,0-1-16,0 1 0,0 0 16,0 0-1,0 0-15,25-50 32,-25 0-32,25 0 15,0 0-15,-1-24 16,1 24-16,-25 0 0,25 25 15,0-25-15,-25 1 0</inkml:trace>
  <inkml:trace contextRef="#ctx0" brushRef="#br0" timeOffset="130762.5851">20265 4986 0,'25'0'188,"0"0"-157,0 0-15,0 0-1,-1 0 1,1 0-16,0 0 16,0 0-16,0 25 15,-1-25-15,1 0 32,0 0-32,0 0 15,0 0 1,-1 0-16,1 0 15,0 0 1,0 0 0,0 0-16,0 0 15,-1 0-15,1 0 16,0 0 0,0 24-1,0-24 1,-1 0-1,1 0-15,0 0 0,0 0 16,0 0-16,-1 0 16,1 0-16,0 0 15,0 0-15,0 0 16,-1 0 0,1 0-16,0 0 0,0 0 15,0 0-15,24 0 16,-24 0-16,0 0 15,0 0-15,-1 0 16,1 0-16,0 0 0,0 0 16,0 0-16,-1-24 15,1 24-15,0 0 16,0-25-16,0 25 0,-1 0 31,1 0-15,0 0-1,-25-25 1,25 25-16,25 0 16,-26 0-16,1 0 15,0 0-15,0 0 32</inkml:trace>
  <inkml:trace contextRef="#ctx0" brushRef="#br0" timeOffset="132234.8616">21878 4738 0,'0'24'62,"0"1"-46,0 0 0,0 0-1,0 0-15,0 0 16,0-1-16,0 1 16,0 0-16,0 0 0,0 0 15,0 24 1,0-24-16,0 0 15,25-25-15,-25 25 0,0-1 16,0 1-16,0 0 16,0 25-1,0-26-15,24 1 16,-24 0 0,0 0-1,0-50 48,0 0-48,0 0-15,0 1 16,0-1-16,0 0 0,0 0 16,-24 0-16,24 1 0,0-1 15,0 0-15,-25 0 16,25 0-16,0 1 0,0-1 15,0 0 1,0 0-16,0 0 0,0 1 16,0-1-16,0 0 0,0 0 15,0 0-15,0 0 0,0 1 16,-25-1 0,25 0-1,0 0 16,0 50 16,0 0-47,-25-25 16,25 25-16,0-1 0,0 26 16,0-25-1,0 0-15,0 0 0,0-1 16,0 1-16,0 25 0,0-25 15,0-1-15,0 1 0,0 0 16,0 25-16,0-26 0,0 1 0,25 0 16,-25 0-16,0 24 15,0-24-15,0 0 16,0 0-16,0 0 16,0-1-1,0-48 16,0-1-15,0 0 0,0 0-16,0 0 0,0 1 15,25-1-15,-25 0 16,0 0-16,0 0 0,0 1 0,25 24 16,-25-25-16,0-25 0,0 25 15,0 1-15,24-1 16,-24-25-16,0 25 15,0 1-15,0-1 0,0 0 0,0 0 16,0 0-16,0 0 0,0 1 0,0-1 16,0 50 46,0-1-62,0 1 16,0 0-16,0 0 15,0 25-15,0-26 0,0 1 16,0 25-16,0-25 0,0 24 16,0-24-16,0 0 0,0 0 15,0-1-15,0 1 0,0 0 16,0 0-16,0 0 0,0-1 16,0 1-16,0 0 15,0 0 1,-24-25-1,24-25-15,0 0 16,0 0-16,0 1 0,0-1 16,0 0-16,0 0 0,24-49 15,-24 49-15,0 0 0,25-24 16,-25 24-16,0-25 0,0 25 16,0 1-16,0-1 15,0 0-15,0 50 78,0 0-62,0-1-16,0 1 16,0 0-16,0 0 0,0 0 15,0-1-15,0 1 0,0 0 16,0 25-16</inkml:trace>
  <inkml:trace contextRef="#ctx0" brushRef="#br0" timeOffset="149173.5471">12799 3994 0,'0'-25'0,"0"0"47,0 0 0,-25 25-32,1 0-15,-1 0 16,0 25-16,0 0 15,0-25 1,25 25 0,0-1-16,0 1 15,25 0 1,-25 0-16,25 0 16,0-1-1,0 1 1,-25 0-1,0 0 17,-25-25-32,0 0 15,0 0 1,0 0 0,25-25 30,25 0-30</inkml:trace>
  <inkml:trace contextRef="#ctx0" brushRef="#br0" timeOffset="149459.1656">12898 4142 0,'0'0'0,"0"-24"15,25 24-15,0-25 16,0 0 0,-25 0-1,0 0 1,-25 1 0,0 24-1,25 24 1,-25-24-16,1 50 15,24-25 1,-25 0-16,25-1 16,0 1-16,0 0 15,25-25 1,-1 25-16,1-25 16,0 0-16,0 0 15,0-25-15,-1 25 16</inkml:trace>
  <inkml:trace contextRef="#ctx0" brushRef="#br0" timeOffset="149709.4631">13221 4018 0,'0'0'0,"25"-24"0,-25-1 16,-25 25 15,25 25-16,-25-25 1,25 49-16,-25-49 0,0 25 16,1 0-16,24 0 15,0-1-15,0 1 16,0 0-16,24 0 31,1-25-31,25-25 16,-25 0-1,0 0-15,-1 1 16,1-1-16</inkml:trace>
  <inkml:trace contextRef="#ctx0" brushRef="#br0" timeOffset="150231.5959">13419 4018 0,'0'0'0,"0"-24"15,0 48 16,0 1-31,0 0 16,0 0-16,0 0 16,0-1-1,25-24 1,0 0 0,-25-24-16,25-1 15,-25 0-15,25 25 0,-25-25 16,24 0-16,-24 1 15,0 48 48,25-24-63,-25 25 16,0 0-16,25-25 15,0 0-15,-25 25 16,25-25-16,-1 0 15,1-25 1,-25 0 0,25 25-1,-25-25 1,25 25 0,-25-24-16,25 24 15,-1 0 1,1 0-16,0 0 15,0 0-15,-25 24 32,0 1-17,0 0-15,0 0 16,0-50 31,0 0-32,25 0-15,-25 1 0</inkml:trace>
  <inkml:trace contextRef="#ctx0" brushRef="#br0" timeOffset="150375.0444">13816 3820 0,'-25'0'15,"1"0"1,48 25 15,1-25-15,0 0-16,0 0 15,-25-25-15</inkml:trace>
  <inkml:trace contextRef="#ctx0" brushRef="#br0" timeOffset="150564.0166">14064 3721 0,'0'0'0,"25"0"15,-25 25 1,0-1 0,0 1-16,0 0 0,0 0 15,0 0-15,0-1 16,-25 1-16,25 0 0,0 25 0,0-26 16,0 1-16,0 0 15,0 25-15,0-26 16,0-48 15</inkml:trace>
  <inkml:trace contextRef="#ctx0" brushRef="#br0" timeOffset="150996.0842">14015 3969 0,'24'0'31,"1"0"-16,0 0-15,0 0 16,0 0-16,-1 0 16,1 0 15,-25 25-15,0-1-1,0 1 1,0 0-16,25-25 31,0 0-31,-25-25 16,25 25-16,-1-25 0,-24 1 15,25 24-15,-25-25 0,25 0 16,0 0-16,-25 0 31,0 50-15,0 0-16,-25 25 15,25-26-15,0 1 0,0 0 16,0 0-16,0 0 0,0 24 16,0-24-16,0 25 0,0-26 15,0 1-15,0 0 0,-25 0 16,25 0-16,-25-25 16,1 24-16,-1-24 0,0 0 15,0 0-15,0 0 16,-24-24-16,49-1 15,-25 25-15,25-25 0,0 0 16,0 0-16,0 1 0</inkml:trace>
  <inkml:trace contextRef="#ctx0" brushRef="#br0" timeOffset="152189.7883">14808 3870 0,'0'24'16,"0"1"-1,0 0-15,0 0 16,0 49-16,0-49 0,0 0 16,-24 0-16,24 24 0,0 1 15,-25-25-15,25-1 16,0 1-16,0-50 47,0 1-47,0-1 0,0 0 15,0 0-15,0-24 0,0-1 16,0 25-16,0-24 0,0 24 0,25 0 16,-1-49-16,1 74 0,-25-25 15,25 0-15,0 0 16,0 25-16,-25 25 16,24 0-1,-24 0-15,0-1 16,0 1-16,-24-25 0,-1 25 15,0 0-15,0 0 32,25-50-17,0 0 1,25 0-16,-25 0 16,25 25-16,0-24 15,-1 24-15,1-25 16,25 25-16,-25 0 15,-1-25-15,1 25 16,0 0-16,-25 25 16,0 0-1,0-1 1,0 1-16,0 0 16,-25-25-16,50-25 46,0 25-46,0-25 16,-1 1-16,1-1 16,0 0-16,0 25 0,0 0 15,-25-25-15,24 25 0,-24 25 32,0 25-17,-24-50 1,24 24-16,-25 1 15,25 0-15,0 0 16,25-25-16,-1 0 16,1 0-1,0-25-15,-25 0 16,0 0 0,0 1-16,0-1 0,-25 25 15,25-25-15,-25 25 16,1 0-16,-1 0 31,25 25-31,25-25 16,-1 0-1,26 0-15,-25 0 16,0 0-16,0 0 16,24-25-16,-24 25 15,0 0-15,-25 25 31,0 0-31,0-1 16,0 1-16,-25 25 16,25-25-16,0-1 0,0 1 15,0 25-15,-25-25 0,25 49 16,0-24-16,0-26 16,0 1-16,-25 0 0,25 0 15,0-50 16,0 0-31,0 0 16,0 1-16,0-1 0,0-25 16</inkml:trace>
  <inkml:trace contextRef="#ctx0" brushRef="#br0" timeOffset="152872.7312">15528 3820 0,'0'0'0,"25"-25"0,-25 0 15,24 25-15,1 0 16,0 0-1,0 0-15,0 0 16,-25 25 0,0 0-16,0 0 15,0 0-15,-25-25 0,25 24 16,-25 1-16,0-25 16,25 25-16,25-25 31,25-25-16,-26 0-15,1 25 16,0-24-16,0-1 16,0 0-16,-1 25 0,1-25 0,0 0 15,-25 1 1,-25 24 0,0 0-16,-24 24 15,24 1 1,0 0-16,25 0 0,-25 0 15,1-1-15,24 1 16,0 0-16,24-25 16,26 0-1,-25 0-15,0-25 16,-1 0-16,26 1 16,-25 24-16,0-25 0,-1 0 15,1 0-15,-25 50 31,0 0-15,0 0-16,0-1 16,0 1-16,-25 0 0,25 0 0,-24 0 15,24-1-15,0 1 16,0-50 15,24 1-31,-24-1 0,0 0 16,50-25-16,-50 26 15,25-1-15,0 0 0,-1 0 16,-24 0-16,75-24 16,-50 24-16,-1 25 0,-24-25 15,50 25-15,-50-25 0,25 25 16,-25-25 0,0 50-1,-25 0 1,25 0-16,-25-25 0,25 25 15,0 0-15,0 24 0,0-24 16,-25 0-16,25 0 0,0-1 16,0 1-16,0 25 0,0-25 15,0-1 1</inkml:trace>
  <inkml:trace contextRef="#ctx0" brushRef="#br0" timeOffset="153117.388">16098 3944 0,'25'0'15,"25"-25"1,-26 25-16,1 0 16,0-25-16,0 25 0,0-24 15,-1 24-15,1 0 16,-25-25-16,25 25 0,-25 25 47,0-1-32,0 1-15,-25-25 16,25 25-16,0 0 16</inkml:trace>
  <inkml:trace contextRef="#ctx0" brushRef="#br0" timeOffset="153227.6782">16396 3696 0</inkml:trace>
  <inkml:trace contextRef="#ctx0" brushRef="#br0" timeOffset="154289.0353">16446 3770 0,'0'25'172,"0"0"-62,0 0-95,0 0-15,0-1 0,0 1 16,0 0-16,0 0 16,0 0-1,24-25 1,1-50-16,0 25 15,0 0-15,-25 1 16,25 24-16,-25-25 0,0 0 16,24 0-16,-24 0 15,0 50 17,0 0-32,0 0 0,-24 24 15,24-24-15,0 0 16,0 25-16,0-1 0,0-24 15,0 0-15,24 0 0,-24 24 16,0-24-16,0 25 0,0-26 16,0 1-16,-24 0 15,-1-25-15,0 25 16,0-25-16,0 0 0,-24 0 16,-26 0-16,26 0 0,24 0 15,-25-25-15</inkml:trace>
  <inkml:trace contextRef="#ctx0" brushRef="#br0" timeOffset="155105.5746">7367 3795 0,'-25'0'0,"25"-25"16,-25 25 15,25 25-31,0 0 16,0 0-16,0 0 15,0 24-15,0-24 0,0 0 16,-24 24-16,24-24 0,0 0 15,0 25-15,0-26 0,0 1 16,-25 0-16,25 0 0,0 0 16</inkml:trace>
  <inkml:trace contextRef="#ctx0" brushRef="#br0" timeOffset="155498.9877">7144 4068 0,'25'0'0,"-1"0"16,1 0-16,25 0 15,-25 0-15,-1 0 0,1 0 16,0-25-16,25 25 0,-26 0 16,1 0-16,0 0 0,0 0 15,0-25-15,-1 25 0,1 0 16,-25-24-16,25 24 15,-25-25-15,-25 25 32,0 0-17,25 25-15,-24-25 0,-1 0 16,0 24-16,25 1 0,-25 0 16,0 0-16,1 0 15,24-1-15,24-24 31,1 0-31,25-24 16,-1-1 0,-24 25-16,0-25 0,-25 0 15,25 25-15,-25 25 16,0 0 0,0 0-16,0-1 15,0 1-15,25-25 16</inkml:trace>
  <inkml:trace contextRef="#ctx0" brushRef="#br0" timeOffset="155663.9069">7739 3994 0,'25'0'0,"-25"24"15,25 1 1,-25 0-16,24 0 15,1 0-15,0-25 0,0 24 16,0 1-16,-1 0 16,-24-50 15</inkml:trace>
  <inkml:trace contextRef="#ctx0" brushRef="#br0" timeOffset="155834.8454">7888 3944 0,'0'25'15,"0"0"-15,-25-1 16,25 1-16,-25 0 16,0 0-16,25 0 0,0-1 15,-24 1-15,24 0 0,-25 0 16,0-25-1</inkml:trace>
  <inkml:trace contextRef="#ctx0" brushRef="#br0" timeOffset="156128.4054">8037 3994 0,'25'0'0,"-25"24"47,-25-24-31,25 25-16,0 0 0,0 0 16,0 0-16,0-1 15,0 1 1,25-25-16,-1 0 15,1 0-15,0-25 16,-25 1 0,0-1-16,0 0 0,0 0 15,-25 0 1,0 25-16,25-24 16,-24 24-1,-1 24-15</inkml:trace>
  <inkml:trace contextRef="#ctx0" brushRef="#br0" timeOffset="156604.204">8285 3994 0,'0'24'31,"0"1"-15,0 0-16,0 0 15,0 0 1,0-1-16,-25-24 0,25 25 0,0 0 16,0-50 30,25 0-46,-25 1 16,0-1-16,25 0 0,-1 25 16,-24-25-1,25 25-15,-25 25 32,25-25-32,-25 25 31,0 0-16,0-1 1</inkml:trace>
  <inkml:trace contextRef="#ctx0" brushRef="#br0" timeOffset="157486.7792">8533 3994 0,'0'24'47,"0"1"-32,-25 0-15,25 0 0,0 0 16,25-1 0,0-24-16,-1 0 31,-24-24-31,25-1 16,-25 0-16,0 0 0,0 0 31,-25 25-16,1 0-15,24 25 16,-25-25-16,50 0 31</inkml:trace>
  <inkml:trace contextRef="#ctx0" brushRef="#br0" timeOffset="158178.7459">8731 3994 0,'0'24'31,"0"1"-15,0 0-16,0 0 15,25 0 1,0-25 15,-25-25-15,25 0-16,-25 0 0,24 0 15,1 1 1,-25 48 15,0 1-31,0 0 16,0 25 0,0-26-1,25-24 1,0-24 15,0-1-31,-1 0 16,1 0-16,-25 0 0,25 25 15,0-24-15,0-1 16,-25 50 15,0-1-31,-25-24 16,25 25-16,0 0 0,0 0 15,0 0-15,25-25 32,-25-25-17,25 25-15,-1 0 0,1-25 16,-25 0-16,25 0 0,0 1 16,0-1-1,-25 50 1,0-1-1,0 1-15,0 0 32,24-25-17,1 0 1,25-25-16,-25 25 0,-1-25 16,-24 1-16,25 24 0,0-25 15,0 0-15,0 25 0,-25 25 31,0 0-31,0-1 16,0 1-16,0 0 0,0 49 16,-25-24-16,25 0 0,-25-26 15,25 26-15,-25-25 0,25 24 16,-25-24-16,25 0 0,-24 0 16,-1 0-16,0-25 15,0 0-15,0 0 0,-24 0 0,24 0 16</inkml:trace>
  <inkml:trace contextRef="#ctx0" brushRef="#br0" timeOffset="158486.0551">7987 4539 0,'25'0'47,"25"0"-32,-26 0-15,1 0 0,0-25 16,25 25-16,-1 0 0,26 0 16,-26 0-16,1 0 0,-1-24 15,1 24-15,24 0 0,-49-25 0,0 25 16,0 0-16,0-25 16</inkml:trace>
  <inkml:trace contextRef="#ctx0" brushRef="#br0" timeOffset="159170.2789">13692 4366 0,'-25'0'0,"50"0"47,0 0-31,0 0-1,0 0-15,24 0 16,-24 0-16,0 0 16,0 0-16,24 0 0,-24-25 0,74 25 15,-49 0-15,-1 0 16,26-25-16,-26 25 0,150-25 15,-125 25-15,26 0 0,-26 0 16,25-25-16,-49 25 16,-1 0-16,51 0 0,-76-24 15,26 24-15,-25 0 0,0 0 16,24-25-16,-24 25 0,0 0 31,0 0 0</inkml:trace>
  <inkml:trace contextRef="#ctx0" brushRef="#br0" timeOffset="163016.4436">6152 6325 0,'0'-25'31,"0"1"0,0-1 16,24 25-47,1 0 16,0 0 0,-25 25-1,25-1-15,-25 1 16,0 0-16,0 0 0,0 24 15,0-24-15,0 0 0,0 0 16,-25 24-16,0-24 0,25 0 16,-25 0-16,1 0 15,-1-25-15,0 24 0,0 1 16,0-25 0,25-25-1,0 1 1,25-1-1,0 25 1,0 0-16,0 0 16,-1 0-16,1 0 15,-25 25 1,25-25-16,0 0 0,0 0 16,-1 0-1</inkml:trace>
  <inkml:trace contextRef="#ctx0" brushRef="#br0" timeOffset="163480.8484">6325 6102 0,'0'0'0,"0"-25"0,-25 0 16,1 1-1,-1 24-15,0 0 16,0 0 0,0 0-16,1 0 0,-1 0 15,0 24-15,0 1 16,0-25-16,1 25 0,-1 0 0,0 0 15,25-1-15,-50 26 16,26 0-16,24-26 0,-25 26 16,0-25-16,25 24 0,-25 26 15,0-50-15,25 24 0,-25 1 0,25-25 16,0 49-16,0-49 0,0 24 16,25-24-16,0 0 0,0 0 15,25 25-15,-26-26 0,26 1 16,-25-25-16,24 25 0,1-25 15,24 0-15,-24 0 0,0-25 0,-26 25 16,1-25-16,50-24 0,-75 24 16,24 0-16,1-25 0,-25 26 15,25-1-15,-25-50 0,0 26 16,0-1-16,0 1 0,0-1 16,-25 0-16,0-24 0,25 49 15,-24 0-15,-1 1 0,-25-1 16,25 25-1,25 25 1</inkml:trace>
  <inkml:trace contextRef="#ctx0" brushRef="#br0" timeOffset="164345.5743">6921 6052 0,'0'0'0,"0"-24"0,-25 24 16,50 0 15,-1 24-31,1-24 16,0 0 0,0 25-16,0-25 15,-50 25 63,25 0-78,0 0 0,0-1 16,-25-24-16,25 75 0,0-50 16,0-1-16,0 1 0,0 0 15,0 25-15,0 24 0,-25-49 16,25 0-16,0 24 0,0-24 15,0 0-15,0 0 0,0-1 32,-25-24-32,1 0 15,-1 0 1,25-24-16,-25 24 31,50 0 0,0 0-31,24-25 16,-24 25 0,0 0-16,0-25 15,24 25-15,-49-25 16,25 25-16,-25-25 0,25 25 16,0-24-16,-25-1 0,24 0 15,-24 0 1,0 50 31,0 0-47,0 0 15,0-1-15,0 1 16,-24 0-16,24 0 16,24-25 15,-24-25-31,25 25 0,-25-25 0,25-24 15,0 24-15,0 0 16,-25 0-16,24 0 0,1 1 16,0 24-1,-25 24 1,0 1-16,0 0 16,0 0-16,0 0 0,0-1 15,0 1-15,0 0 0,0 0 16,0 0-16,0-50 31</inkml:trace>
  <inkml:trace contextRef="#ctx0" brushRef="#br0" timeOffset="164527.6756">7615 6152 0,'0'-25'15,"0"50"1,-25 24 0,25-24-16,-25 25 0,25-26 15,0 1-15,0 25 0,0-25 16,-24 99 0,24-100-16,0 1 0,0 0 15</inkml:trace>
  <inkml:trace contextRef="#ctx0" brushRef="#br0" timeOffset="164669.4079">7441 6424 0,'0'0'0,"25"0"31,-25-24-31,25 24 16,25 0-16,-26-25 0,1 25 15,0 0-15,0 0 16,-25-25-16</inkml:trace>
  <inkml:trace contextRef="#ctx0" brushRef="#br0" timeOffset="165092.719">7739 6499 0,'25'-25'31,"-25"0"-15,0 0-16,0 1 16,0-1-1,-25 25-15,25-25 16,-25 25-16,25 25 31,0 0-31,-25-1 0,25 1 16,0 0-16,25 0 15,0-25 1,0 0 0,0-25-16,-1 25 15,51-74-15,-50 49 16,-1 25-16,-24-25 0,25 25 16,-25-25-16,25 25 15,-25 50 1,-25-25-16,25-1 0,-25 1 15,25 25-15,0-25 16,25-50 31,-25 0-47,0-25 0,25 50 16,-25-24-16,25-1 0,-25 0 15,25 0-15,0 25 0,-25-25 0,24 25 16,-24-24-16,25 24 0,0 0 15,0 0-15</inkml:trace>
  <inkml:trace contextRef="#ctx0" brushRef="#br0" timeOffset="165656.5746">8310 6251 0,'-124'25'0,"248"-50"0,-100 25 16,1 0-16,-25-25 16,25 25-1,-25-25-15,-25 25 31,0 25-31,1 0 16,-1 0-16,25-1 0,-25 1 16,25 0-16,0 0 15,0 0-15,0-1 16,25 1 0,0 0-16,-1-25 15,26 0-15,-25-25 0,0 25 16,-1-25-16,1 1 0,0 24 15,25-50-15,-26 50 16,-24-25-16,25 25 0,-25-25 16,0 1-16,-25 24 15,1 0 1,-1 24-16,0 1 16,25 25-1,0-25-15,0-1 16,0 1-1,25-25 1,0 0-16,-1 0 16,26-25-16,-25 1 15,0-1-15,-1 0 0,1 25 16,25-50-16,-25 26 16,-1-1-16,-24 0 0,25 0 15,-25 0-15,0 50 47,0 0-31,0 0-16,0 0 0,0 24 15,0 1-15,0-25 0,0-1 16,0 26-16,0-25 16,0 24-16,0 26 0,0-50 0,0 24 15,0-24-15,0 0 0,0 24 16,25-24-16,-25 0 15,0 0-15,0-50 16,0 0 0,0 0-16</inkml:trace>
  <inkml:trace contextRef="#ctx0" brushRef="#br0" timeOffset="165860.9884">8979 6102 0,'0'-25'0,"25"25"0,-25-25 15,25 25 1,0 25 0,0 0-16,-25 0 15,24-25-15,-24 25 0,0-1 16,0 1-16,0 0 16,-24 0-16,24 0 15,-50-1-15,25-24 16,0 0-1,25-24-15,0-1 16,25 25-16,-25-25 16,25 0-16</inkml:trace>
  <inkml:trace contextRef="#ctx0" brushRef="#br0" timeOffset="166014.7647">9376 6003 0,'25'0'0,"-25"-25"0,0 50 31,0 0-15,0 24-16,0-24 16,0 0-16,0 0 0,-25-1 15,25 51-15,0-50 0,0-1 16,0 1-16,-25-25 16</inkml:trace>
  <inkml:trace contextRef="#ctx0" brushRef="#br0" timeOffset="166237.2182">9277 6176 0,'0'0'0,"25"-24"31,24 24-31,-24 0 16,0 0-16,0 0 15,24-25-15,-24 25 0,0 0 16,0 0-16,-25-25 15,25 25-15,-25 25 32,0 0-32,0-1 15,0 1-15,0 0 16,-25 0-16,25 0 16,-25-25-1</inkml:trace>
  <inkml:trace contextRef="#ctx0" brushRef="#br0" timeOffset="166811.873">9525 6028 0,'0'24'32,"25"-24"-32,-25 25 15,25-25-15,-1 0 0,1 25 16,0-25-16,0 25 0,0-25 15,-1 25 1,-24-1-16,0 1 16,0 0-16,0 0 15,0 0 1,0-1-16,25-48 31,-25-1-15,25 0-16,-25 0 15,0 0-15,0 1 16,-25-1 0,0 25-1,25 25 1,0-1 0,25-24-16,0 0 15,0 0-15,0 0 0,-1 0 16,26 0-16,-25 0 15,-25-24-15,25 24 0,-1 0 0,1-25 16,-25 50 0,0-1-1,0 1-15,0 0 16,0 0 0,25-25-1,0 0-15,0-25 16,0 25-16,-25-25 15,24 25-15,1 0 0,-25-25 16,25 25-16,-25-24 16,25 24-1,-25 24 1,0 1-16,0 0 16,0 0-16,-25 0 15,25-1-15,0 1 16,25-25-16,0 0 15,-1 0-15,1 0 0</inkml:trace>
  <inkml:trace contextRef="#ctx0" brushRef="#br0" timeOffset="167194.5799">10790 6276 0,'0'0'0,"25"0"47,0 0-31,24 0-16,-24 0 0,25 0 15,-26 0-15,1 0 0,50 0 16,-26 0-16,-24 0 0,25-25 16,-25 25-16,-1 0 0,26 0 15,-25 0 1,-50 0 0</inkml:trace>
  <inkml:trace contextRef="#ctx0" brushRef="#br0" timeOffset="167393.8602">11038 6127 0,'50'0'16,"-26"0"-1,1 0-15,0 0 0,0 25 16,0-25-16,0 24 0,-1 26 15,1-50-15,-25 25 0,0 0 16,0-1-16,-25 1 0,25 0 16,-49-25-16,24 25 0,0-25 0,0 25 15,-24-1-15,-1 1 0,25-25 16</inkml:trace>
  <inkml:trace contextRef="#ctx0" brushRef="#br0" timeOffset="168700.9523">12204 6276 0,'0'24'0,"-25"-24"16,0 25-16,25 0 15,0 0-15,-25 0 0,25-1 16,0 1-16,0 0 0,0 0 0,-24 49 16,24-49-16,0 25 15,0-26-15,0 26 0,0-25 16,0 24-16,0-24 0,-25 0 15,25 0-15,0 0 0,0 0 0,0-50 32,0 0-17,0 0-15,0 0 0,0 0 16,0 1-16,0-76 0,0 76 16,0-26-16,25 0 0,-25 1 15,24-26-15,-24 51 0,0-1 16,25 25-16,0-25 0,0 0 15,0 25-15,0 0 16,-1 0-16,1 25 16,-25 0-1,0 0-15,0-1 0,-25 1 0,25 0 16,-24-25-16,24 25 0,-25-25 16,25 25-16,-25-1 15,25-48 1,25 24-1,-25-25-15,25 25 0,-1-25 16,1 0-16,0 0 0,0 1 16,0 24-16,-25-25 0,49 0 15,-24 25-15,0 0 16,-25-25-16,0 50 31,0 0-15,25 0-16,-25-1 15,24-24 1,1 0 0,0-24-1,0-1-15,0 0 16,-1 25 0,1 0-1,-25 25 16,0 0-31,0-1 16,0 1-16,25-25 16,-25 25-16,0-50 31,0 0-15</inkml:trace>
  <inkml:trace contextRef="#ctx0" brushRef="#br0" timeOffset="169000.7348">12601 6201 0,'0'-25'0,"0"1"16,25 24 15,-1 0-31,1 0 0,0 24 16,0-24-16,0 0 16,-1 0-16,26 0 15,-25 0 1,-25 25-16,25-25 15,-25 25-15,0 0 0,0 0 16,0-1-16,24 26 16,1-25-16,-25 0 15,25-25 1,-25 24-16,25-24 16,-25-24-16,0-1 15,25 0-15,-25 0 16,24 0-16,-24 1 0,0-1 15,25 0-15,-25 0 0,25 0 16,0 25 15</inkml:trace>
  <inkml:trace contextRef="#ctx0" brushRef="#br0" timeOffset="169503.2338">13246 6300 0,'25'0'0,"-25"-24"0,0-1 16,0 0 0,-25 25 15,0 0-31,25 25 16,-25-25-16,25 25 0,-25-25 0,25 24 15,-25 1-15,25 0 16,0 0-1,25-25 1,0 0-16,-25-25 16,25 25-16,0 0 0,-25-25 15,25 25-15,-1 0 16,-24 25 31,0 0-47,25-25 31,-25-25-15,25 0-16,0 25 15,0-25 1,-1 1-16,1 24 16,-25-25-16,25 25 15,-25 25-15,0-1 16,0 1-1,-25 0-15,0 0 16,25 0-16,0-50 47,25 25-47,-25-25 0,0 0 16,25 0-16,0 1 15,-25-1-15,25 25 16</inkml:trace>
  <inkml:trace contextRef="#ctx0" brushRef="#br0" timeOffset="170001.2667">13543 6251 0,'0'25'62,"0"-1"-46,-24 1-16,24 0 16,0 0-1,0 0 1,24-25 0,-24-25 15,25 0-31,0 25 31,-25-25-31,25 25 16,-25-25-1,-25 25 1</inkml:trace>
  <inkml:trace contextRef="#ctx0" brushRef="#br0" timeOffset="170233.8998">13643 6251 0,'0'-25'15,"-25"25"32,0 0-47,0 0 0,25 25 0,-25-25 16,25 25-16,0-1 0,-24 1 15,24 0-15,0 0 16,0 0-16,0-1 16,24-24-1,-24 25-15,25-25 0,0 0 16,0 0-16,0 0 0,24-25 16,-24 1-1,0 24-15,-25-25 0,25 25 16</inkml:trace>
  <inkml:trace contextRef="#ctx0" brushRef="#br0" timeOffset="170553.4392">13816 6251 0,'-25'0'0,"25"25"15,0-1 1,-24 1-16,24 0 16,0 0-1,24-25 1,1 0-16,0 0 15,-25-25 1,25 25-16,-25-25 0,25 0 16,-25 1-16,24-1 0,-24 0 15,25 25-15,-25-25 16,0 75 15,0-25-31,0-1 16,-25 26-16,25 0 0,-24-1 15,24-24-15,0 0 0,0 24 16,0 26-16,0-50 0,0-1 16,0 1-16,0 0 0,0 0 15,0 0-15,-25-25 0,25 24 16,-25-24-16,0 0 0,-24 0 16,24 0-16,0-24 0,0 24 0,0-25 15,1 0-15,-1-25 0</inkml:trace>
  <inkml:trace contextRef="#ctx0" brushRef="#br0" timeOffset="170821.4372">14337 5953 0,'-25'0'16,"0"25"-16,25 0 16,-24 0-16,24-1 15,-25 1-15,25 0 0,0 25 16,-25 24-16,25-49 0,-25 24 15,25 26-15,0-26 16,-25-24-16,25 0 0,0 0 16</inkml:trace>
  <inkml:trace contextRef="#ctx0" brushRef="#br0" timeOffset="171214.8469">14759 6176 0,'-25'0'15,"25"-24"-15,-25 24 16,0 24-1,1 1 1,24 0-16,-25 0 16,0 0-16,25-1 0,-25 1 15,25 0 1,0 0-16,0 0 16,25-25-16,0 24 15,24-24-15,-24 0 16,0-24-16</inkml:trace>
  <inkml:trace contextRef="#ctx0" brushRef="#br0" timeOffset="171704.4277">14833 6251 0,'0'25'16,"0"-1"0,-25-24-1,25 25-15,0 0 16,0 0-16,25-25 15,0 0-15,-25 25 16,25-25-16,-25-25 16,25 25-16,-25-25 0,24-25 15,-24 26 1,0-1-16,0 0 16,-24 25-16,-1 0 15,25 25 1,0 0-1,0-1-15,25-24 16,-1 0 0,1 0-16,-25-24 15,25 24-15,0 0 0,0 0 16,-25-25-16,49 0 0,-24 25 16,-25 25-1,0 0 1,-25-1-16,25 1 15,0 0-15,0 0 16,25-50 15,0 0-15,0 25-16,-1-25 0,1 1 16,-25-1-16,25 0 0,-25 50 46,0 0-46,0-1 16,0 1-16,0 0 16,25-25-1,0 0 1</inkml:trace>
  <inkml:trace contextRef="#ctx0" brushRef="#br0" timeOffset="171931.6516">15553 6052 0,'0'0'0,"24"0"0,-24-24 0,0-1 15,0 0 1,-24 25-16,-1 25 16,0 0-1,0-1-15,25 1 16,-25-25-16,25 25 0,0 25 15,0-26-15,-24 1 0,24 0 0,0 0 16,0 0-16,0 24 0,0-24 16,0 0-16,0 0 15,0-1-15,-25-24 16,25 25-16</inkml:trace>
  <inkml:trace contextRef="#ctx0" brushRef="#br0" timeOffset="172163.5704">15329 6276 0,'25'0'15,"-25"-25"-15,25 25 16,25 0-16,-26 0 16,1 0-16,0 0 0,0 0 15,0-25-15,-1 25 16,1 0-16,0 0 15,-25 25 1,0 0-16,0-1 16,0 1-16,0 0 15,0 0-15,0 0 16,0-1-16,0-48 31</inkml:trace>
  <inkml:trace contextRef="#ctx0" brushRef="#br0" timeOffset="172282.1026">15677 6152 0,'0'0'0,"0"-25"0,0 50 47,24-25-32</inkml:trace>
  <inkml:trace contextRef="#ctx0" brushRef="#br0" timeOffset="173120.245">15875 6276 0,'25'-25'31,"-25"0"-15,0 0-1,-25 25 1,0 0-16,-24 25 16,24 0-16,25 0 15,-25-1-15,25 1 16,-25-25-16,25 25 0,0 0 16,25 0-1,25-25 1,-26 0-16,1-25 0,0 0 15,0 25-15,-25-25 0,25 0 16,24-24-16,-49 24 0,25 0 16,0 25-16,-25-25 0,25 1 15,-25-26-15,0 25 16,0 50 0,-25-25-16,25 25 15,-50 0-15,25 24 0,25-24 16,-24 0-16,24 0 15,0 24-15,-25 26 16,25-51-16,0 1 16,25-25-16,-1 0 0,1 0 15,0 0-15,0-25 16,0 1-16,-1 24 0,1-25 16,-25 0-16,25 0 0,0 0 15,-25 1-15,25-1 0,-25 0 16,24 25-16,-24-25 15,0 0-15,-24 25 16,-1 25 0,0 0-16,25 0 15,0 0-15,-25-1 16,25 1-16,0 0 16,0 0-16,25-25 15,0 0 1,-25-25-16,25 25 15,-25-25-15,24 0 0,1 1 16,-25-1-16,25 0 16,-25 0-16,25 25 15,-25 25 1,0 0 0,-25-25-16,25 25 15,-25 24 1,50-49 15,-25-25-31,25 25 0,-25-24 16,49-1-16,-24 25 0,-25-25 15,25 25-15,0-25 0,0 25 16,-25-25-16,25 25 0,-25 25 31,-25-25-31,25 25 0,0 0 16,-25 0-16,25-1 0,-25-24 15,25 25-15,25-25 16,0 0 0,0 0-16,-1 0 15,1-25-15,-25 1 16,25-1-16,0 0 16,-25 0-16,25 0 0</inkml:trace>
  <inkml:trace contextRef="#ctx0" brushRef="#br0" timeOffset="173344.0957">16669 6028 0,'0'24'0,"25"-48"62</inkml:trace>
  <inkml:trace contextRef="#ctx0" brushRef="#br0" timeOffset="174462.2793">16694 6028 0,'0'-25'0,"0"50"63,0 24-63,0-24 15,0 0-15,-25 49 16,25-49-16,-25 0 0,25 0 0,0-1 16,-25 1-16,25 0 0,0 0 15,0 0 1,0-75-1,0 25 1</inkml:trace>
  <inkml:trace contextRef="#ctx0" brushRef="#br0" timeOffset="174693.8622">16545 6201 0,'0'25'31,"25"-25"-31,-1 0 16,1 0-16,0 0 0,25 0 0,-26-25 15,1 25-15,0-25 0,0 25 16,0 0-16,-1-24 16,1 24-16,-25 24 47,-25 1-32,25 0-15,0 0 16,0 0-16,-24-25 15,24 24-15,0-48 32</inkml:trace>
  <inkml:trace contextRef="#ctx0" brushRef="#br0" timeOffset="174814.919">16842 5978 0,'0'0'0,"0"25"31,0 0-15,25-1-16,0-24 15,0 25-15</inkml:trace>
  <inkml:trace contextRef="#ctx0" brushRef="#br0" timeOffset="175120.8729">17115 6127 0,'0'-25'16,"-25"25"15,1 0-15,-1 25-16,0 0 16,25-1-16,-25-24 0,25 25 15,0 0-15,25-25 16,0 0-1,0 0-15,-25-25 16,24 25-16,1-25 16,-25 1-16,25 24 15,-25 24 1,0 1 0,0 0-1,0 0-15,0 0 16,0-1-1,25-24-15,-25-24 16,25-1 0</inkml:trace>
  <inkml:trace contextRef="#ctx0" brushRef="#br0" timeOffset="175315.0495">17338 5879 0,'-24'25'31,"24"-1"-15,-25 1-16,25 0 15,-25 25-15,25-26 0,0 1 0,0 0 16,0 0-16,-25 24 0,25-24 16,0 0-16,0 0 0,0 0 15,0-1-15,25-24 31,0-24-31</inkml:trace>
  <inkml:trace contextRef="#ctx0" brushRef="#br0" timeOffset="175450.8002">17413 6152 0,'0'24'32,"-25"-24"-17,25 50 1,0-25-16,0 0 15,-25-25-15,25 24 0,0-48 32</inkml:trace>
  <inkml:trace contextRef="#ctx0" brushRef="#br0" timeOffset="175739.415">17438 5978 0,'-25'0'16,"50"0"0,-25 25-1,24-25-15,1 0 16,0 0-16,0-25 16,0 0-16,0 25 15,-25-25-15,24 25 16,-24 25 15,-24-25-31,-1 25 16,25 0-16,0 0 0,-25-1 15,25 26-15,0-25 0,0 0 16,-25-1-16,25 1 0,0 25 16,0-25-16,0-1 15,0 1-15</inkml:trace>
  <inkml:trace contextRef="#ctx0" brushRef="#br0" timeOffset="176155.5818">17462 6152 0,'0'24'16,"25"-24"-1,0 0 1,25 0-16,-25 0 15,-1 0-15,1 0 16,0-24-16,25-1 0,-26 25 16,-24-25-16,0 50 47,-24-25-47,-1 0 15,25 25-15,0-1 16,0 1-16,0 0 0,25-25 31,-1-25-15,1 0-16,0 1 15,0 24-15,-25-25 0,25 25 16,-1-25-16,-24 50 31,0 0-31,0-1 0,0 1 16,0 0-16,0 25 0,0 24 15,0-24-15,0-26 16,25 26-16,-25 0 0,0-26 0,0 51 16,0-50-16,-25-1 0,25 1 15,-49 0-15,-1 0 0,25-25 16,-24 25-16,24-25 16,-25 0-16,1 0 0,-26-25 0,50 25 15,1-25-15,-1 0 0,0 0 16</inkml:trace>
  <inkml:trace contextRef="#ctx0" brushRef="#br0" timeOffset="190231.0047">20141 6623 0,'-24'0'16,"24"-25"31,0 0 0,-25 25-32,0-25 16,0 25-31,25-24 16,-25 24-16,1 0 16,-1 0-1,0 0 1,0 0 0,0 24-1,1 1 1,-1 0-16,0 0 0,25 0 15,-25-25-15,25 24 0,0 1 16,-25 25-16,25-25 16,-24-1-1,24 1-15,0 0 0,0 0 16,0 0-16,0 0 0,0-1 16,24 1-16,1 0 15,-25 0-15,25-25 0,-25 25 16,50-1-1,-26 1-15,1-25 0,0 25 0,0-25 0,0 0 16,-1 0-16,1 0 0,0 0 16,0 0-16,0 0 0,24-25 15,-49 0-15,25 25 0,0 0 16,0-24-16,-1-1 16,-24 0-16,0 0 0,25 0 15,-25-24-15,0 24 16,0 0-16,0 0 0,0 0 15,-25-24-15,25 24 16,-24 0-16,24 0 0,-25 1 16,25-1-16,-25 0 0,0 0 15,0 25 1</inkml:trace>
  <inkml:trace contextRef="#ctx0" brushRef="#br0" timeOffset="191474.9765">20315 6821 0,'25'0'110,"0"0"-95,-1 0 1,1 0-16,0 0 16,0 0-1,0 0-15,-1 0 16,1 0-16,0 0 0,0 0 15,0 0-15,-1-25 16,1 25-16,0 0 16,0 0-16,0 0 0,0 0 15,-1 0-15,1 0 16,0 0-16,0 0 16,0 0-16,-1 0 0,1 0 15,0 0-15,25 0 0,-26 0 16,1 0-1,0 0-15,0 0 0,0 0 16,-1 0-16,1-24 0,0 24 16,0 0-16,0 0 15,-1 0-15,26 0 16,-25 0 0,0 0-16,-1 0 0,1 0 15,25 0-15,-25 0 0,-1 0 16,26 0-16,-25 0 0,0 0 15,24 0-15,-24 0 0,0 0 16,0 0-16,24 0 0,1-25 0,-25 25 16,0 0-16,-1 0 15,1 0-15,0 0 0,0-25 16,0 25-16,-1 0 0,1 0 0,0 0 16,0 0-16,24 0 15,-24 0-15,0 0 0,0-25 0,0 25 16,-1 0-16,1 0 0,0 0 15,0 0-15,0 0 0,-1 0 16,26 0-16,-25 0 0,0 0 16,-1 0-16,1 0 0,50 0 0,-51 0 15,1 0-15,25 0 16,-25-25-16,0 25 0,74 0 16,-74 0-16,-1 0 0,26 0 15,-25 0-15,49 0 0,-24 0 0,-25 0 16,-1 0-16,1 0 0,0 0 15,49 0-15,-49 0 0,0 0 16,0 0-16,0 0 0,24 0 16,-24 0-16,0 0 0,0 0 15,-1 0-15,1 0 0,25 0 16,-25 0-16,-1 0 0,1 0 16,0 0-16,25 0 0,-26 0 15,1 0-15,0 0 16,0 0-16,0 0 0</inkml:trace>
  <inkml:trace contextRef="#ctx0" brushRef="#br0" timeOffset="192015.0377">24110 6548 0,'-25'-24'16,"1"24"15,-1 24-16,0 1 1,0 0-16,25 0 16,-25-25-16,25 25 15,-24-1 1,24 1-16,-25-25 16,25 25-16,0 0 0,0 24 15,0-24 1,0 0-16,0 25 15,0-25-15,0-1 16,25 1-16,-1 0 16,1 0-16,25 0 15,-25-25 1,-1 0-16,1 0 0,50 0 31,-51 0-31,1 0 0,0 0 16,0-25-16,0 25 0,-1 0 15,1-25-15,0 0 16,0 0-16,0 25 0,-25-24 16,24-1-16,1 0 0,-25 0 15,25 0-15,-25 0 0,0 1 16,0-1-16,0 0 16,0 0-16,-25 0 15,0 1-15,25-1 0,-24 25 0,-1-25 16,0 25-16,0-25 0,-49 0 15,24 25-15,1 0 0,-1-24 16,0 24-16</inkml:trace>
  <inkml:trace contextRef="#ctx0" brushRef="#br0" timeOffset="193047.1388">19645 7565 0,'-24'0'16,"24"-24"-1,-25 24 32,0 24-31,0-24-16,0 0 16,25 25-1,0 0-15,0 0 16,25 0-16,0-1 15,0-24 1,-25 25-16,25-25 16,-1 25-16,1-25 15,0 0-15,0 0 16,-25-25 0,25-24-16,-1 24 15</inkml:trace>
  <inkml:trace contextRef="#ctx0" brushRef="#br0" timeOffset="193262.3828">19794 7491 0,'0'-25'15,"25"25"-15,-25 25 31,0 0-31,0 0 16,0-1-16,0 26 16,0-25-1,0 0-15,0-1 16,0 1-16,25-25 16,-25 25-16,25-25 0,-1 0 15</inkml:trace>
  <inkml:trace contextRef="#ctx0" brushRef="#br0" timeOffset="193390.304">19968 7615 0,'0'-25'16,"25"25"-1,-25 25 1,0 0-16,0 0 16,0-1-1</inkml:trace>
  <inkml:trace contextRef="#ctx0" brushRef="#br0" timeOffset="193507.7821">19993 7516 0,'24'0'47,"1"0"-32</inkml:trace>
  <inkml:trace contextRef="#ctx0" brushRef="#br0" timeOffset="193895.931">20166 7640 0,'0'25'0,"0"-50"0,25 50 31,-25-50-31,0 0 15,25 25 1,-25-25-16,0 0 16,-25 25-1,0 0 1,0 25 0,25 0-1,0 0-15,25 0 31,0-25-15,0 0-16,0-25 0,-1 0 16,1 25-1,0-50-15,0 50 16,-25-24 0,0 48 15,0 1-31,-25-25 15,25 25-15,0 0 16,25-25 0,0 0-16,-1 0 15,1 0-15,0-25 16,0 0-16,0 0 16,-1 1-16</inkml:trace>
  <inkml:trace contextRef="#ctx0" brushRef="#br0" timeOffset="194058.5943">20637 7367 0,'0'0'0,"25"-25"15,-25 0-15,0 1 16,25 24-16,-25 24 31,-25-24-31,25 25 0,-25 25 16,25-25-16,0-1 16,0 1-16,0 0 0,0 25 15,0-26-15,0 1 0,25 0 16,-25 25-16,0-26 15</inkml:trace>
  <inkml:trace contextRef="#ctx0" brushRef="#br0" timeOffset="194183.1434">20513 7516 0,'0'0'0,"25"0"16,0 0-1,0 0-15,24 0 16,-24 0-16,25-25 0,-25 25 16,0 0-16,24 0 0</inkml:trace>
  <inkml:trace contextRef="#ctx0" brushRef="#br0" timeOffset="195372.067">23937 7367 0,'24'-25'0,"-24"0"15,0 1 1,-24 24 0,-1 0-1,0 24-15,0-24 0,0 25 16,0 0-16,1 0 16,24 0-16,24-1 15,1-24 1,0 25-16,0-25 0,0 25 15,0-25-15,-1 0 16,-24 25-16,-24 0 31,-1-25-31,0 0 32,25-25-17,25 0-15,0 25 16,-1-25-16,1 25 0,0-25 15,0 25-15,24-49 0,-24 49 16,0-25-16,0 25 16,0-25-16,-1 25 0,-24-25 15,-24 25 1,-1 0 0,25 25-16,-25-25 15,25 25-15,-25-25 16,25 25-16,0 0 15,0-1-15,0 1 16,25-25-16,0 0 0,0 0 16,-1 0-1,1 0-15,0-25 0,0 25 16,0-24-16,-1-1 16,1 0-16,-25 0 15,25 25-15,-25 25 31,0 0-15,0 0-16,0-1 0,0 1 16,0 0-1,0 0-15,0-50 47,25-25-47,-25 26 16,25 24-16,-25-25 0,0 0 15,24 0-15,-24 0 0,25 25 16,-25-24-16,25 24 0,0 0 47,0 0-16,-25 24 0,0 1-15,0 0-16,0 0 0,0 0 16,24-1-16,-24 1 15,0 0-15,25-25 16,-25-25 15,0 0-31,25 1 0,0-1 16,-25 0-16,25 0 15,-25 0-15,24 1 0,1-1 16</inkml:trace>
  <inkml:trace contextRef="#ctx0" brushRef="#br0" timeOffset="195774.9338">24805 7466 0,'0'0'0,"24"0"16,1 0 0,0-25-16,-25 1 15,25 24-15,-25-25 0,0 0 16,0 0 0,-25 25-16,0 0 15,0 0-15,25 25 16,-24-25-16,24 25 15,0 0 1,0-1-16,24-24 16,26 0-1,-25 0-15,0 0 16,0 0-16,24-24 16,-49-1-16,25 25 0,0-25 0,0 25 15,-1-25-15,1 0 0,0 25 16,-25-24-16,0 48 31,-25 1-15,25 0-16,0 0 15,0 0-15,0-1 16,25-24 15,-25-24-31,25 24 16,0-25-16,-1 25 0,1-25 15,-25 0-15,25 0 16</inkml:trace>
  <inkml:trace contextRef="#ctx0" brushRef="#br0" timeOffset="198316.8538">22027 7069 0,'0'25'141,"0"0"-125,0 0-1,0 0-15,0-1 16,0 1-16,0 0 15,0 0-15,0 0 16,0-1-16,0 1 16,0 0-1,0 0-15,0 0 16,0-1-16,24 1 0,-24 0 16,25 0-1,-25 0-15,25-25 16,-25 24-1,0 1-15,25 0 0,-25 0 16,25-25-16,-25 25 16,24-1-16,1-24 15,0 25 1,0 0-16,0-25 16,-1 25-16,1-25 0,0 0 15,0 25-15,0-25 0,-1 24 16,1-24-16,-25-24 62,0-1-46,0 0 0,0 0-16</inkml:trace>
  <inkml:trace contextRef="#ctx0" brushRef="#br0" timeOffset="198711.3871">21927 7094 0,'0'25'16,"0"0"-1,0 0 1,-24-1-16,-1 1 16,25 0-16,0 0 0,-25-25 15,25 25-15,-25-1 16,25-48 15,25 24-31,-25-25 0,25 0 16,0 0-16,-1 0 0</inkml:trace>
  <inkml:trace contextRef="#ctx0" brushRef="#br0" timeOffset="198830.7797">21977 7119 0,'0'0'32,"25"-25"-32,0 25 15,-25-25-15,24 25 16,1 0-1,-25 25-15,25-25 16,0 25-16,0-25 16,-1 0-16,1 0 15,0 25-15,0-25 0,0 0 16</inkml:trace>
  <inkml:trace contextRef="#ctx0" brushRef="#br0" timeOffset="201975.3405">21258 6375 0,'0'-25'15,"-25"25"1,0 0 0,0 0-1,25 25 1,-25-25-16,1 25 16,24-1-16,-25 1 15,25 0-15,0 0 16,0 0-1,25-25 1,-1 0 0,-24-25-16,25 25 15,0-25-15,0 0 16,-25 0 0,25 25-16,-25 25 31,0 0-16,0 0 1,0 0 0,0-1-1,24-24 1,-24-24 0,25 24-16</inkml:trace>
  <inkml:trace contextRef="#ctx0" brushRef="#br0" timeOffset="202348.0138">21406 6251 0,'0'0'0,"25"25"47,-25-1-47,0 1 15,0 0-15,0 25 16,-25-26-16,25 1 0,0 0 16,0 0-1,0-50 17,25 0-17,0 25-15,-25-25 16,25 25-16,0-24 15,-1 48 1,-24 1 0,0 0-16,0 0 15,0 0 1,-24-25-16,24 24 0,-25-24 16,0 0-1,0-24 1,25-1 15,50 25-31</inkml:trace>
  <inkml:trace contextRef="#ctx0" brushRef="#br0" timeOffset="202576.5357">21853 6375 0,'0'-25'15,"-25"25"17,0 25-17,1 0 1,24-1 0,0 1-16,-25-25 15,25 25-15,0 0 0,0 0 16,25-1-1,-1-24-15,1 0 16,0 0-16,25 0 16,-26 0-16</inkml:trace>
  <inkml:trace contextRef="#ctx0" brushRef="#br0" timeOffset="208320.9405">22374 8186 0,'0'0'0,"0"-25"31,-25 25 0,0 0-15,0 0-16,25 25 15,-24-25-15,-1 24 16,0-24 0,25 25-1,0 0 1,0 0 0,0 0-1,25-25-15,-25 24 0,25-24 16,-1 0-16,1-24 15,0-1 1,-25 0-16,25 0 16,-25 0-16,25 25 15,-25-24 1,0 48 0,0 1-1,-25 0-15,25 0 16,0 0-1,0-1-15,25 1 16,-25 0 0,24-25-1,1 0 1,-25-25 0</inkml:trace>
  <inkml:trace contextRef="#ctx0" brushRef="#br0" timeOffset="208725.5215">22547 8062 0,'0'0'0,"0"-25"16,25 25 0,-25-25-16,0 50 31,0 0-31,0-1 15,0 1-15,0 25 0,0-25 0,0-1 16,0 1 0,-25 0-16,25 0 0,0 0 15,0-1 1,25-48 0,-25-1-1,25 0-15,0 25 16,-25-25-16,25 0 15,-1 25-15,1 0 16,-25 25 15,0 0-31,0 0 0,0 0 16,0-1-16,-25 1 16,1-25-1,-1 0 1,0 0-16,25-25 31,0 1-15,25 24-1,0 0-15</inkml:trace>
  <inkml:trace contextRef="#ctx0" brushRef="#br0" timeOffset="208986.6495">23019 8186 0,'-25'-25'15,"0"25"1,0 0 0,1 25-16,-1-1 15,0 1 1,25 0-16,0 0 15,-25-25-15,25 25 16,0-1-16,25-24 16,-25 25-16,25-25 0,24 0 15,-24 0-15,0 0 16,25 0-16,-50-25 16,24 25-16,1-24 15</inkml:trace>
  <inkml:trace contextRef="#ctx0" brushRef="#br0" timeOffset="210030.3683">23564 8086 0,'0'25'31,"-24"-25"-15,24 50 0,0-25-16,-25-25 15,25 24-15,0 1 0,-25 0 16,25 0-16,-25 0 15,25-1-15,0 1 16,25 0-16,0-25 16,-25 25-16,25-25 0,-1 0 15,1 0-15,0 0 0</inkml:trace>
  <inkml:trace contextRef="#ctx0" brushRef="#br0" timeOffset="210389.7197">23862 8235 0,'0'-25'16,"25"25"-16,-25-24 0,0-1 16,-50 25-1,1 0 1,24 0-16,0 0 15,25 25 1,-25-25-16,0 24 0,25 1 0,0 0 16,25-25 15,0 0-15,0 0-16,0 0 0,-1-25 15,1 0 1,0 25-1,-25 25 1,0 0 0,0 0-1,0 0 1,25-25 0,0-25-1,0 25-15,-25-50 16</inkml:trace>
  <inkml:trace contextRef="#ctx0" brushRef="#br0" timeOffset="210582.7382">24160 8012 0,'0'25'32,"0"0"-17,0-1-15,0 1 16,-25 0-16,25 0 0,0 0 15,0-1-15,-25 26 16,25-25-16,0 0 0,0-1 16,0 1-1,0 0-15,25-25 16,0 0 0,-25-25-16</inkml:trace>
  <inkml:trace contextRef="#ctx0" brushRef="#br0" timeOffset="210750.4526">24333 7987 0,'0'0'0,"25"-25"0,-25 0 0,25 1 16,-25 48-1,-25 26 1,25-25-16,-25 0 0,25 0 16,-24-1-16,24 1 0,0 50 15,0-51-15,0 1 0,0 0 16,0 0-16,0 0 0,0-1 15,-25-24 1</inkml:trace>
  <inkml:trace contextRef="#ctx0" brushRef="#br0" timeOffset="211173.0672">24061 8235 0,'0'0'0,"-25"0"16,50 0 15,24 0-31,-24 0 0,0 0 16,0 0-16,24 0 0,26 0 0,-51 0 15,26-25-15,-25 25 0,24 0 16,1 0-16,-25 0 0,24 0 16,-24 0-16,-25-24 0,25 24 15,0 0-15,0 0 16,-25-25-16,-25 25 15,0 0 1,0 0 0,0 0-16,25 25 15,-24-1-15,24 1 16,-25-25-16,25 25 0,-25-25 16,25 25-16,25-25 31,0 0-31,-1 0 15,1-25-15,0 0 16,0 0 0,-50 50 31,25 0-47,0 0 15,0 0 1,25-25-1,24 0-15,-24-25 16</inkml:trace>
  <inkml:trace contextRef="#ctx0" brushRef="#br0" timeOffset="211333.6942">24805 8210 0,'0'-24'0,"0"48"0,24-48 16,-48 24 15,-1 24-15,0 1-1,25 0-15,-25-25 16,25 25-16,0 0 0,25-25 16,0 0-1,24 0-15,-24 0 16,0 0-16,0-25 16</inkml:trace>
  <inkml:trace contextRef="#ctx0" brushRef="#br0" timeOffset="211512.3608">25028 8037 0,'0'0'0,"-25"0"15,25 25 1,0 24-16,0-24 16,0 0-16,0 0 15,-25-1-15,25 1 0,0 0 16,0 0-16,0 0 15,0-1-15,0 1 16</inkml:trace>
  <inkml:trace contextRef="#ctx0" brushRef="#br0" timeOffset="211889.928">25177 8186 0,'25'0'0,"-25"-25"15,-25 25 1,0 0-16,0 0 16,0 0-1,1 25-15,-1-25 0,25 24 0,-25-24 16,0 0-16,25 25 16,0 0-1,25 0 1,0-25-1,-25 25-15,25-25 0,24 0 16,-24 0-16,0 0 16,-25-25-16,25 25 0,-1 0 15,-24-25-15,25 25 0,-25-25 16,25 0-16,-25 1 16,-25 24 15,25 24-16,-25-24-15,1 0 16,24 25-16,0 0 16,0 0-16,0 0 15,24-25 1,1 0-16,0 0 16,0 0-16,0 0 0,-1-25 15,1 25-15</inkml:trace>
  <inkml:trace contextRef="#ctx0" brushRef="#br0" timeOffset="212106.0629">25474 8186 0,'0'24'31,"0"1"-15,0 0 0,-24 0-16,24 0 0,0-1 15,0-48 32,24-1-31,1 0-16,-25 0 15,25 25-15,0-25 0,-25 1 0,49-1 16,-24 25-16,0-25 0,0 0 16,0 0-1</inkml:trace>
  <inkml:trace contextRef="#ctx0" brushRef="#br0" timeOffset="212297.184">25822 7913 0,'0'0'0,"24"0"16,1 0-16,-25 24 31,25 1-31,-25 0 15,0 25-15,25-25 0,-25-1 16,0 51-16,0-50 0,0 24 0,-25-24 16,25 25-16,-25-26 0,-24 26 15,24-25-15,0-25 0,0 25 16,0-1-16,-24-24 0</inkml:trace>
  <inkml:trace contextRef="#ctx0" brushRef="#br0" timeOffset="284858.5698">6052 8111 0,'0'-25'110,"0"1"-48,25 24-46,0 0-1,0 0-15,0 24 16,-25 1 0,24-25-1,-24 25-15,0 0 16,0 0 0,0-1-16,-24 1 15,-1 0-15,0 0 31,50-25 48,0 0-79,-1 25 15,-24-1 1,25-24-16,0 25 15,-25 0-15,25-25 16,-25 25-16,0 0 16,0-1-1,-25-24-15,25 25 16,-25 0 0,0-25-16,1 25 0,-1-25 15,25 25-15,-25-25 0,0 0 16,0 24-16,1-24 15,24-24 17,0-1-17,24 0 1</inkml:trace>
  <inkml:trace contextRef="#ctx0" brushRef="#br0" timeOffset="285946.7441">6400 7937 0,'0'0'0,"0"-24"15,0-1 1,0 0-1,0 0 1,0 0 0,-25 25-16,25-24 0,-25 24 15,25-25-15,-25 25 0,25-25 16,-25 25-16,25-25 16,-24 25-16,-1 0 0,0 0 15,0 0 1,-24 0-16,24 0 15,0 0-15,0 0 16,-24 0-16,49 25 0,-25-25 16,0 25-16,0-25 0,0 25 15,1-25-15,-1 24 16,0-24-16,0 25 16,0 0-16,25 0 15,-25-25-15,25 25 0,-24-25 16,-1 24-1,0 51 1,0-75-16,25 25 0,0 0 16,-25-1-16,25 26 0,0-25 0,0 0 15,0-1-15,-24 1 0,24 0 16,0 0-16,0 0 0,0-1 16,0 1-16,0 0 15,0 25-15,0-26 0,0 1 16,0 0-16,0 0 0,0 0 15,24-1-15,-24 1 0,0 0 0,25 0 16,-25 0-16,25 24 0,-25-24 16,25 0-16,0 0 15,-25-1-15,24 1 16,1 0-16,-25 0 0,25-25 0,0 25 16,0-1-16,0 1 0,-1 0 15,1-25-15,25 25 16,-25-25-16,-1 25 15,1-25-15,25 0 16,-25 0-16,-1 0 16,1 0-16,0 0 0,0 0 15,0 0-15,-1 0 16,1 0-16,0 0 0,0 0 16,-25-25-16,25 25 0,-1 0 15,1-25-15,-25 0 16,25 25-16,-25-25 0,25 25 15,0-24-15,-25-1 0,24 0 16,1 0 0,0-24-16,0 24 15,-25 0-15,25-25 16,-25 26-16,0-1 0,24 25 0,-24-25 16,0 0-16,25-24 15,-25 24-15,25 0 0,-25 0 0,0 0 16,0-24-16,0 24 15,0 0-15,-25 0 0,25 1 16,-25-26-16,1 25 0,-1 0 0,25 1 16,-25-1-16,25 0 0,-50-25 15,26 26-15,24-1 16,-25 0-16,25 0 16</inkml:trace>
  <inkml:trace contextRef="#ctx0" brushRef="#br0" timeOffset="287757.854">7342 8012 0,'-25'0'31,"25"-25"-15,0 50 46,-24 0-46,24 0-16,0 24 15,-25-49-15,25 25 16,0 0-16,0 0 0,0 24 16,0-24-16,0 0 0,0 0 15,-25-25-15,25 24 0,0 1 16,0 0-16,0 0 15,0-50 17,0 0-17,25 0-15,-25 1 0,25-26 16,-25 0-16,0 26 16,24-1-16,-24 0 0,0 0 15,25 0-15,-25 1 0,0-1 16,25 0-1,-25 50 1,25 0-16,-25-1 16,0 1-16,0 0 15,25 0-15,-25 24 0,0-24 16,0 0-16,0 0 0,0 0 16,24-1-16,-24 1 15,25-25 1,-25-25-1,25 25-15,-25-24 0,25-1 16,0-25-16,-1 25 0,-24-24 16,25 24-16,-25 0 0,25-24 15,-25 24-15,0 0 0,25 25 16,-25-25-16,0 100 31,0-51-15,-25 1-16,25 0 0,0 0 15,0 24-15,0-24 0,0 0 16,0 0-16,25-25 0,-25 25 16,25-1-16,-25 1 15,24-25-15</inkml:trace>
  <inkml:trace contextRef="#ctx0" brushRef="#br0" timeOffset="288027.5724">7813 8186 0,'25'0'16,"-25"24"-1,-25 1 1,25 0-16,-24 0 16,24 0-16,0-1 0,0 1 15,24-25 1,-24 25-16,25-25 0,0 0 15,0 0 1,-25-25-16,0 0 0,25 1 16,-25-1-16,0 0 0,0 0 15,-25 0-15,0 1 16,0 24 0,25 24-1,0 1-15,0 0 31</inkml:trace>
  <inkml:trace contextRef="#ctx0" brushRef="#br0" timeOffset="288406.2346">8161 8235 0,'0'0'0,"0"-25"15,0 1 1,-25 24-16,0 0 31,0 0-31,25 24 0,-24-24 16,24 25-16,-25 0 15,25 0-15,-25-25 16,25 25-16,0-1 16,0 1-16,25-25 0,0 0 15,-1 0-15,1 0 31,0-25-31,0 1 16,-25-1-16,25 0 0,-25 0 0,24 0 16,1-24-16,-25 24 0,25 0 15,-25 0-15,25 1 0,-25-1 0,0 0 16,25 25-16,-25-25 0,0 50 31,-25 0-15,25 0-16,-25-1 15,25 1-15,0 0 0,0 0 0,0 0 16,0 24-16,0-24 16,25-25-16,-25 25 15,25-25-15,-1 0 0,1 0 16,0 0-16</inkml:trace>
  <inkml:trace contextRef="#ctx0" brushRef="#br0" timeOffset="288533.3637">8483 8161 0,'0'-25'0,"25"25"16,-25 25 0,-25 0-16,25-1 0,0 1 15,0 0-15,0 0 16</inkml:trace>
  <inkml:trace contextRef="#ctx0" brushRef="#br0" timeOffset="288847.0316">8458 7962 0,'0'-25'16,"0"1"-1,25 24 17,-25 24-32,25-24 0,0 0 0,0 0 15,-1 0-15,1-24 16,0 24-16,0 0 15,-25-25-15,25 0 0,24-25 16,-24 26 0,-25-1-16,25 0 15,-25 0-15,0 0 0,0 50 47,-25 0-47,0 25 16,25-26-16,-25 1 0,25 25 0,0-25 15,0 24-15,0 26 0,0-26 16,0-24-16,0 25 0,0-25 16,0 49-16,0-49 0,0 0 15,0-1-15,0 1 16,0 0-16,-49-25 16</inkml:trace>
  <inkml:trace contextRef="#ctx0" brushRef="#br0" timeOffset="289083.2458">8607 8210 0,'50'-24'16,"-25"-1"-16,-1 25 16,1-25-16,0 25 0,0-25 15,0 25-15,-1 0 16,-24 25 15,0 25-15,0-26-1,0 1-15,0 0 16,0 0-16,0 0 0</inkml:trace>
  <inkml:trace contextRef="#ctx0" brushRef="#br0" timeOffset="289205.2203">8830 7962 0,'0'25'32,"25"-25"-32,0 0 15,-25 25 1,25-25-16</inkml:trace>
  <inkml:trace contextRef="#ctx0" brushRef="#br0" timeOffset="289405.3612">9103 8012 0,'-24'0'31,"-1"25"-16,25 24 1,-25-49-16,25 25 0,0 0 16,-25-25-16,25 50 0,0-26 15,0 1-15,0 0 16,25-25-16,0 25 16,24-25-16,-24 0 15,25-25-15</inkml:trace>
  <inkml:trace contextRef="#ctx0" brushRef="#br0" timeOffset="289675.3271">9426 8086 0,'0'0'0,"0"-24"15,-25 24 1,0 0-16,0 0 16,1 24-16,-1-24 15,0 25-15,25 0 16,-25 0-16,25 0 15,25-25 1,0 0 0,-25-25-16,25 25 15,-1-25-15,1 0 0,0 25 16,0 0-16,-25-25 0,0 50 31,0 0-15,0 25-16,0-26 15,0 1 1,25-25 0,-1-25-16</inkml:trace>
  <inkml:trace contextRef="#ctx0" brushRef="#br0" timeOffset="289838.9962">9723 7764 0,'0'0'16,"0"-25"-16,25 0 0,-25 50 31,0 0-31,-25 0 0,1 49 16,24-49-16,0 24 0,0-24 15,-25 25-15,25 0 0,0-1 16,-25-24-16,25 0 0,0 0 16,0-1-16,0 1 0,0 0 15</inkml:trace>
  <inkml:trace contextRef="#ctx0" brushRef="#br0" timeOffset="290072.3071">9525 8062 0,'0'0'0,"0"-25"0,25 25 32,0 0-17,-1 0-15,26 0 0,-25 0 16,0 0-16,-1-25 0,1 25 15,0-25-15,25 25 0,-26 0 0,1 0 16,-25-25-16,25 25 16,-25 25-1,0 0 1,0 0-16,0 0 0,0-1 16,0 1-16,-25 0 15,25 0-15,0 0 16,-25-25-1</inkml:trace>
  <inkml:trace contextRef="#ctx0" brushRef="#br0" timeOffset="290633.179">9847 7838 0,'0'0'0,"0"25"31,25 0-31,-25 0 15,25-25-15,25 24 16,-26-24-16,1 0 16,-25 25-16,25-25 0,0 0 15,0 25-15,-25 0 32,0 0-32,0 0 15,0-1-15,0 1 16,25-25 15,-1-25-15,1 1-16,-25-1 15,0 0-15,0 0 16,-25 25 15,25 25-31,0 0 16,-24-25-16,24 25 0,0-1 15,24-24 1,1 0-16,0-24 16,0 24-1,0-25-15,-1 0 0,1 25 16,0-25-16,0 25 0,0 0 0,-1-25 16,-24 50-1,-24 0 1,24 25-16,-25-26 15,25 1-15,0 0 16,25-50 0,-1 25-16,1-25 15,0 25-15,-25-24 0,25 24 16,0-25-16,-1 25 0,-24 25 47,0-1-47,0 1 15,25-25-15,-25 25 16,50-25-16</inkml:trace>
  <inkml:trace contextRef="#ctx0" brushRef="#br0" timeOffset="291736.8631">11311 8012 0,'-25'0'16,"25"-25"-16,-25 25 16,1 0-1,-1 0-15,50 0 141,-1 0-141,1 0 15,0 0-15,0 0 16,24 0-16,-24 0 0,0 0 0,0 0 16,24-25-16,1 25 0,24 0 15,-49 0-15,25 0 0,-25-25 16,-1 25-16,1 0 16,0 0-16,-50 0 31,25 25-16,-25-25-15,25-25 47</inkml:trace>
  <inkml:trace contextRef="#ctx0" brushRef="#br0" timeOffset="291999.1719">11609 7789 0,'24'0'31,"1"0"-15,0 0-16,0 24 15,0 1-15,-1 0 16,1 0-1,-25 0-15,0-1 16,0 1 0,-25 25-16,25-25 15,-24-25-15,24 25 16,-25-1-16,0-24 0,0 25 16</inkml:trace>
  <inkml:trace contextRef="#ctx0" brushRef="#br0" timeOffset="292468.4066">12229 7813 0,'0'0'16,"0"25"31,0 25-47,0-25 15,0-1 1,0 1-16,0 0 15,0 0 1,-25-25-16</inkml:trace>
  <inkml:trace contextRef="#ctx0" brushRef="#br0" timeOffset="292614.4152">12179 7689 0,'0'0'0,"25"0"47,0 0-47,-25 25 15,25-25-15,-1 0 16,1 0-16</inkml:trace>
  <inkml:trace contextRef="#ctx0" brushRef="#br0" timeOffset="292891.0033">12328 7739 0,'25'25'31,"0"0"-15,-25-1-16,0 1 16,24-25-16,-24 50 15,0-25-15,0-1 16,0 1-16,0 0 16,25-25-1,-25-50-15,25 26 16,-25-1-16,25-25 15,0 25-15,-25 1 0,24 24 16,-24-25-16,25 0 0,-25 50 31,0 0-15,0-1-16,0 1 16,0 0-16,0 0 0,0 0 15,0-1-15,0 1 0,25 0 16,0 0-16,0-25 15</inkml:trace>
  <inkml:trace contextRef="#ctx0" brushRef="#br0" timeOffset="293059.7231">12799 7590 0,'0'25'31,"-25"0"-31,25 0 0,0-1 16,0 1-16,0 0 0,0 0 16,0 24-16,0 1 15,0-25-15,0 0 0,0-1 0,0 26 16,0-25 0</inkml:trace>
  <inkml:trace contextRef="#ctx0" brushRef="#br0" timeOffset="293199.7496">12650 7838 0,'25'0'32,"0"0"-32,0 0 0,0-25 15,-1 25-15,1 0 0,0 0 16,49 0-16,-49-24 0,0 24 15</inkml:trace>
  <inkml:trace contextRef="#ctx0" brushRef="#br0" timeOffset="294010.7929">12948 7937 0,'25'0'31,"-25"-24"-31,25 24 16,-25-25-16,24 0 0,-24 0 16,0 0-16,0 1 15,-24 24 17,-1 24-32,0 1 15,25 0-15,-25-25 0,25 25 16,0 0-16,0-1 15,0 1-15,25-25 0,0 0 16,24 0-16,-24 0 16,0 0-16,25-25 15,-26 25-15,26-49 0,0 49 0,-25-25 16,-1 0-16,1 0 16,0 1-16,-25-1 0,0 0 15,-25 25 1,0 0-16,1 0 0,-1 0 15,0 0-15,0 25 16,0-25-16,25 25 0,0-1 31,0 1-31,25-25 16,0 25 0,0 0-16,0 0 15,-25-1-15,0 1 16,24 0-16,-24 25 0,0-25 15,0 24-15,0 1 0,0-25 0,0-1 16,0 1-16,0 0 0,-24 0 16,-1 0-16,25-1 15,-25-24 1,0 0-16,25-24 16,0-26-16,0 25 15,0 0-15,25 1 0,-25-1 16,25 0-16,0-25 0,-1 1 15,1 24-15,0 0 16,-25 0-16,50-24 0,-26 24 16,-24 0-16,25 25 0,-25-25 0,25 25 15,0 0 1,-25 25 15,-25 0-15,25 0-16,-25-25 0,50 0 31,0 0-15,0 0-16,-1-25 15,1 25-15,0-25 0,0 25 16,0 0-16,-1-25 0,1 25 16,0 0-16,-25-25 15,0 50 1,-25-25-16,25 25 15,-25 0-15,25 0 16,0-1-16,-24-24 16,24-24 15,0-1-31</inkml:trace>
  <inkml:trace contextRef="#ctx0" brushRef="#br0" timeOffset="294300.2678">13568 7615 0,'-25'0'0,"75"0"47,-25 0-47,0 0 16,-1 0-16,1 0 0,-25-25 15,25 25-15,25 0 0,-26-25 16,1 25-16,-25-24 0,25 24 15,0 0-15,0-25 0,-1 25 32,-48 25-17,24-1 1,-25-24-16,25 25 16,0 0-16,-25 0 0,25 0 15,0 24-15,0 1 0,0-25 16,0 24-16,-25-24 0,25 0 15,0 0-15,0-1 0,0 1 16,-25 0-16</inkml:trace>
  <inkml:trace contextRef="#ctx0" brushRef="#br0" timeOffset="294872.3557">13742 7789 0,'0'-25'16,"25"25"15,-1 0-31,1 0 16,0 0-16,0 0 15,0-25-15,24 25 0,-24 0 0,0 0 16,0 0-16,24 0 15,-24 0 1,-25-25-16,-25 25 31,0 0-15,25 25 0,0 0 46,0 0-62,0-1 16,0 1-16,-24-25 15,24 50-15,0-25 0,0-1 16,0 1 0,24-25-16,1 0 15,0-25-15,0 1 16,-25-1-16,25 0 0,-1 0 15,-24 0-15,50-24 0,-50 24 16,25 25-16,0-25 0,-25 0 16,24 25-16,-24 25 15,0 25 1,-24-25 0,24-1-16,0 26 0,0-25 0,0 74 15,0-74-15,0 25 16,0-1-16,0 1 0,0-25 15,-25 49-15,25-49 0,-25 0 0,25-1 16,-25 1-16,0 0 0,1-25 16,-1 25-16,0-25 0,0 0 15,0 0-15,-24-25 0,24 25 16,0-50-16</inkml:trace>
  <inkml:trace contextRef="#ctx0" brushRef="#br0" timeOffset="299441.1949">19993 9624 0,'0'0'0,"0"-25"31,24 25-15,-24-24-1,-24 24 17,-1 0-17,0 0 1,0 0 0,25 24-1,-25-24 1,1 0-1,24 25-15,-25-25 0,25 25 16,0 0 0,-25-25-16,25 25 0,0-1 15,-25 1-15,25 0 16,0 0-16,0 0 0,0-1 0,0 1 16,0 0-16,0 0 15,0 0-15,25-1 16,0 1-1,0-25-15,-1 25 0,1-25 16,0 0-16,0 0 0,0 0 16,-1 0-16,1 0 15,0 0-15,0-25 16,0 0 0,-1 1-16,1 24 15,-25-25-15,25 0 16,-25 0-16,0 0 0,25 1 0,-25-1 15,0 0-15,0 0 16,0 0-16,0 1 16,0-1-16,-25-25 0,0 50 15,25-25-15,-25 1 0,1-1 16,24 0-16,-25 25 16,0 0-16,0-25 15,25 50 16</inkml:trace>
  <inkml:trace contextRef="#ctx0" brushRef="#br0" timeOffset="300504.8946">20365 9773 0,'-25'0'16,"50"0"46,-1 0-46,1 0 0,25 0-1,-25 0-15,-1 0 16,1 0-16,25 0 15,-25 0-15,-1 0 0,1 0 16,25 0-16,-25 0 16,0 0-16,-1 0 15,1 0-15,25 0 0,-25 0 16,-1 0-16,1 0 0,25 0 16,-25 0-16,24 0 0,-24 0 15,0 0-15,0 0 0,24 0 16,-24 0-16,0 0 15,0 0-15,24 0 16,-24 0-16,0 0 16,0 0-16,-1 0 0,1 0 15,0 0-15,0-25 0,0 25 16,-1 0-16,26 0 0,-25 0 16,0 0-16,-1 0 0,1 0 15,0 0-15,25 0 0,-50-25 16,25 25-16,-1 0 0,1 0 15,0 0-15,0 0 0,0 0 16,-1 0-16,1 0 16,25 0-16,-25-24 0,24 24 0,-24 0 15,0 0-15,49 0 0,-49 0 16,25 0-16,-26 0 0,1-25 16,0 25-16,49 0 0,-49 0 15,0 0-15,0 0 0,24 0 16,1 0-16,-25-25 15,0 25-15,-1 0 0,26 0 16,-25 0-16,-25-25 16,25 25-16,24 0 15,-24 0-15,0 0 16,25 0-16,-26 0 0,26 0 16,-25 0-16,0 0 0,-1 0 0,1 0 15,0 0-15,0 0 78,0 0 47,-25-25 47,24 25-156</inkml:trace>
  <inkml:trace contextRef="#ctx0" brushRef="#br0" timeOffset="303822.5296">23391 9451 0,'-25'0'0,"0"0"15,0 0 1,25 24 15,-24-24-15,24 25-1,-25 0-15,0 0 16,25 0 0,-25-1-1,0 26-15,25-25 0,0 0 16,0 24-16,0-24 15,25 0-15,-25 0 16,25-25-16,0 49 0,0-49 16,-25 25-16,24-25 0,1 25 15,25-25-15,-25 25 16,-1-25-16,1 0 0,0 0 16,25 0-16,-26-25 0,1 25 15,-25-25-15,25 25 0,0-25 16,0 0-16,-25 1 0,24 24 0,-24-25 15,25 0-15,-25-25 0,25 1 16,-25 24-16,0 0 16,0-24-16,0-1 0,0 25 0,-25 0 15,25 1 1,-25 24-16,-24-25 0,24 25 0,0 0 16,-24 0-16,24 0 0,-74 0 0</inkml:trace>
  <inkml:trace contextRef="#ctx0" brushRef="#br0" timeOffset="304449.8682">19298 10468 0,'0'-25'16,"0"0"-1,-25 0 1,25 0 0,-25 25-1,1 0 1,24 25-16,-25 0 0,0 0 16,25 0-16,-25-25 15,25 24-15,-25 1 0,25 0 16,0 0-16,0 0 0,25-1 15,0 1 1,0-25 0,24 0-16,-24 0 0,0 0 15,0-25-15,0 25 0,-1-24 16,1-1-16</inkml:trace>
  <inkml:trace contextRef="#ctx0" brushRef="#br0" timeOffset="304619.0999">19496 10368 0,'0'-24'0,"25"24"16,-25-25-16,0 50 31,0-1-31,0 1 0,0 0 16,0 0 0,0 24-16,0-24 0,-25 0 15,25 25-15,0-26 16,25-24-16,0 0 15</inkml:trace>
  <inkml:trace contextRef="#ctx0" brushRef="#br0" timeOffset="304752.2438">19670 10492 0,'-74'75'16,"148"-150"-16,-74 100 15,0 0 1,0 0-1,0 0-15,0-1 16,0-48 0</inkml:trace>
  <inkml:trace contextRef="#ctx0" brushRef="#br0" timeOffset="304866.4722">19670 10368 0,'0'149'16,"0"-298"-16,0 125 0,25 48 47,0-24-32</inkml:trace>
  <inkml:trace contextRef="#ctx0" brushRef="#br0" timeOffset="305483.6571">19794 10567 0,'0'0'0,"25"0"32,0-25-17,0-25 1,-25 26 0,0-1-16,-25 0 15,0 25 1,0 25-1,25 0 1,0 24-16,0-24 16,0 0-1,25-25-15,0 0 32,0 0-32,-1-25 0,-24 0 15,25 0-15,-25 1 16,25-1-16,0 25 0,-25-25 15,25 0-15,-25 50 32,0 0-17,0 0-15,0-1 16,0 1 0,24-25-1,1-25 1,0 25-16,-25-24 15,25 24-15,-25-25 0,25 0 16,-25 50 15,0 0-31,0-1 16,0 1-16,0 0 31,24-25-31,1 0 16,-25-25-16,25 0 0,-25 1 15,25-1-15,-25 0 16,25-25-16,-1 26 0,-24-1 16,0 0-16,25 25 0,-25-25 15,0 50 1,-25 25 0,25-26-1,0 1-15,0 0 0,-24 25 16,24-26-16,0 1 15,0 0-15,0 0 16</inkml:trace>
  <inkml:trace contextRef="#ctx0" brushRef="#br0" timeOffset="305597.0483">20166 10443 0,'0'-25'16,"25"25"-16,0 0 0,24 0 15,-24 0-15,0 0 0,25 0 16,-26 0-16,26 0 0</inkml:trace>
  <inkml:trace contextRef="#ctx0" brushRef="#br0" timeOffset="306947.0896">23267 10170 0,'0'0'0,"25"0"16,-25-25 0,24 25-16,-48 0 31,-1 0-31,0 0 15,0 0-15,0 25 16,1 0-16,-1-25 0,0 25 16,25-1-1,0 1-15,25 0 16,0 0-16,-1-25 16,1 0-16,-25 25 15,25-25-15,0 0 0,-25 24 16,25-24-16,-50 0 31,0 0-31,0 0 16,0 0-1,25-24 1,25-1-16,0 25 16,0-25-16,0 25 15,-1-50-15,1 50 0,0-24 0,0 24 16,0 0-16,-1-25 0,1 0 15,-50 25 17,1 0-17,24 25-15,-25-25 16,0 25-16,25-1 16,0 1-16,0 0 15,0 0 1,25-25-16,0 0 0,-1 0 15,1 25-15,0-25 0,25 0 16,-26 0-16,-24-25 0,25 25 16,-25-25-1,0 50 17,0 0-17,0-1-15,0 1 16,0-50 46,25 1-46,-25-1-16,25 25 16,-25-25-16,25 0 0,-1 0 15,-24 1-15,25-1 16,-25 50 15,0-1 0,0 1-31,25-25 0,-25 25 16,25 0 0,-25 0-1,25-25 1,-25 24-1,24-24 17,-24-24-32,0-1 15,25 25-15,-25-25 0,0-25 16,0 26-16,0-1 31,25 50-15,-25-1-1,0 1-15,25-25 0,-25 25 16,25 0-16,0-25 16,-1 0-1,1 0-15,0 0 16,0 0 0,-25-25-16,25 0 0,-25 0 15,0 1 1,-25 24-16,0 0 15,-25 24 1,50 1-16,-24-25 16,24 25-16,0 25 0,24-50 15,1 24-15,0-24 16,0 0-16,0 0 0,-1 0 16,1 0-16,0-24 0,0 24 15</inkml:trace>
  <inkml:trace contextRef="#ctx0" brushRef="#br0" timeOffset="307942.9527">20588 9451 0,'0'-25'31,"0"0"1,-25 25-1,25-25-31,-25 25 0,0 0 16,1 0-1,24 25-15,-25 0 16,25 0-16,-25-1 15,25 1-15,0 0 16,0 0-16,0 0 16,25-25-1,0 0-15,-1 0 16,1-25 0,0 25-16,-25-25 15,25 0-15,-25 0 16,0 1-16,0 48 47,0 1-47,0 0 15,0 0-15,0 0 16,0-1-16,0 1 16,25-25-1,-25-25 16</inkml:trace>
  <inkml:trace contextRef="#ctx0" brushRef="#br0" timeOffset="308343.2455">20712 9252 0,'0'25'63,"0"0"-63,0 24 15,0-24-15,0 0 16,0 0-16,0 0 0,0-1 0,0 1 16,0 0-1,0 0-15,0-50 31,25 25-15,-25-25-16,25 0 16,-1 25-1,-24-24-15,25 24 16,0 0 0,-25 24-16,0 1 15,0 0-15,0 0 0,0 0 16,-25-1-16,25 1 15,-25-25 1,1 0 0,-1 0-16,0 0 0,25-25 15,0 1 1,25 24 0,0-25-16</inkml:trace>
  <inkml:trace contextRef="#ctx0" brushRef="#br0" timeOffset="308591.7186">21084 9426 0,'25'0'15,"-25"-25"1,-25 25-1,0 25 1,0 0 0,1-1-16,24 1 0,-25-25 15,25 25-15,0 0 0,0 0 16,0-1-16,25-24 16,24 25-16,-24-25 15,0 0-15,49 0 16,-49 0-16,0-25 0,0 25 15</inkml:trace>
  <inkml:trace contextRef="#ctx0" brushRef="#br0" timeOffset="310681.1458">21059 9847 0,'25'0'31,"0"0"0,0 0 1,-25-24-32,24 24 15,-24 24 32,25-24-47,0 0 31,-25 25-31,25-25 16,0 0 0,-1 25-1,1-25 1,-25 25 0,25-25-1,-25 25 1,25-25-1,-25 24 1,0 1 0,25-25-1,-25 25-15,0 0 32,0 0-32,24-25 31,-24 25-31,0-1 15,0 1 1,25-25-16,-25 25 16,0 0-16,0 0 31,0-1-15,0 1-1,0 0-15,25 0 16,-25 0-1,0-1 1,0 1 15,0 0-15,0 0 0,0 0-1,25-25-15,-25 24 16,0 1-1,0 0 1,0 0 0,0 0 15,0-50 63,0 0-79</inkml:trace>
  <inkml:trace contextRef="#ctx0" brushRef="#br0" timeOffset="310902.7294">21406 10492 0,'0'-24'15,"-24"24"1,24 24 0,0 1-16,0 0 15,0 0 1,0 0-16,24-25 0,-24 24 16,25-24-16,0 0 15,-25 25 1,25-25-16,0 0 0,-1 0 15,1 0-15,0-25 16,0 1-16,0-1 16,-25 0-16,0 0 15,-25 25 1</inkml:trace>
  <inkml:trace contextRef="#ctx0" brushRef="#br0" timeOffset="311419.5425">21010 10988 0,'-25'0'16,"25"-24"-16,0-1 31,0 0-31,0 0 16,0 0-16,-25 25 15,0 0 1,0 0-1,1 25-15,-1 0 16,25 0-16,-25 0 16,25-1-16,0 1 15,0 0-15,0 0 16,25-25 0,0 0-16,-1 0 15,26-25 1,-50 0-16,25 0 0,0 25 0,-25-24 15,0-1-15,24 25 16,-24-25 0,0 50-1,0 0-15,0-1 32,0 1-32,0 0 15,25-25 1,0 0 15,-25-25-31,0 0 0,25 1 16</inkml:trace>
  <inkml:trace contextRef="#ctx0" brushRef="#br0" timeOffset="311761.0602">21183 10790 0,'0'0'0,"0"-25"15,0 50 16,0 0-15,0 0-16,0-1 16,0 1-16,0 0 0,0 0 15,0 24-15,25-49 0,-25 25 16,0 0 0,25-25 15,-25-25-31,0 0 0,0 1 15,25 24-15,-25-25 16,24 25-16,1 0 31,-25 25-31,25-1 16,-25 1 0,-25-25-1,25 25-15,-25-25 16,1 0-1,24-25 1,24 0 0,1 1-1,0 24-15,-25-25 0</inkml:trace>
  <inkml:trace contextRef="#ctx0" brushRef="#br0" timeOffset="311939.7248">21506 10889 0,'0'0'16,"24"0"-16,-24-25 0,-24 50 31,24 0-15,-25 0-1,0 0-15,0-1 16,25 1 0,0 0-16,0 0 15,25-25-15,25 0 16,-26 0-16,1 0 15,0-25-15,25 25 16</inkml:trace>
  <inkml:trace contextRef="#ctx0" brushRef="#br0" timeOffset="313438.2696">22126 10889 0,'25'25'47,"-1"-25"-32,1 25 1,0 0 0,0-1-1,0 1-15,-1 0 16,1 0-16,-25-50 31,0 0-15,0 0-1,-25 1-15</inkml:trace>
  <inkml:trace contextRef="#ctx0" brushRef="#br0" timeOffset="313617.7925">22299 10864 0,'0'25'47,"-24"-25"-32,-1 25 1,25 0-16,0 0 0,-25-1 16,50-24 15,0 0-15,-1 0-16,-24-24 0</inkml:trace>
  <inkml:trace contextRef="#ctx0" brushRef="#br0" timeOffset="313981.9994">22399 10889 0,'-75'75'0,"150"-150"0,-75 100 31,0 0-15,0 0 0,24-1-1,1-24-15,0 25 16,0-25-1,-25-25-15,25 25 16,-25-24-16,0-1 16,24 0-16,-24 0 0,0 0 15,-24 50 17,24 0-32,0 0 15,0 0 1,0-1-16,0 1 0,0 0 15,0 0-15,0 0 0,0-1 0,24 26 16,-24-25 0,0 0-1,-24 0 1,-1-25-16,0 0 16,0 0-16,0 0 15,1-25 1,24 0-16,0 0 15,0 0-15</inkml:trace>
  <inkml:trace contextRef="#ctx0" brushRef="#br0" timeOffset="314316.5312">22721 10864 0,'25'0'15,"-25"-24"1,25 24-16,0 0 16,-1 0-16,1 0 15,-25 24 1,0 1-16,-25 0 15,25 0-15,-24-25 16,24 25-16,0-1 0,-25 1 0,0 0 16,25 0-1,0 0 1,25-25 0,0 0-16,-1 0 0,1 0 15,0 0-15,-25-25 16,25 25-16,-25-25 15,0 0 1,-25 25-16</inkml:trace>
  <inkml:trace contextRef="#ctx0" brushRef="#br0" timeOffset="314452.2505">22746 10939 0,'25'0'16,"0"0"-16,-1 0 15,1 0-15,0 0 16,0 25-16,0-25 16,-1 0-1</inkml:trace>
  <inkml:trace contextRef="#ctx0" brushRef="#br0" timeOffset="316279.2105">22175 10740 0,'25'0'47,"-25"-24"31,0-1-47,0 0-15,0 0-16,-25 25 16,25-25-1,-24 25 1,24-24-16,0-1 16,0 0-1,0 0 1,-25 25-16,25-25 15,0 1-15,-25-1 16,25 0-16,0 0 16,-25 25-16,25-25 15,0 1 1,0-1 0,-25 0-16,25 0 15,0 0 1,0 1-1,0-1 1,0 0 0,0 0-1,0 0 1,0 1 0,0-1 15,25 25 0,-25-25-15,25 25-16,-25-25 15,25 0 1,-25 0 15,25 25-15,-1 0 31,-24-24-32,25 24-15,0 0 32,0 0-1,-25-25-31,25 25 15,-25-25 48,24 25-47,1 0-1,0 0 16,0 0-15,-25-25 0,25 25-1,-1 0 1,1 0 15,0 0-15,0 0 15,0 0-15,-1 0-16,-24-25 15,25 25-15,0 0 16,-50 0 93</inkml:trace>
  <inkml:trace contextRef="#ctx0" brushRef="#br0" timeOffset="316727.1388">22423 9823 0,'25'0'47,"0"0"-31,0 0-1,0 0-15,-1 0 16,1 0-16,-25 24 16,25-24-16,0 0 15,-25 25 1,0 0 0,-25 0 15,0 0-31,0-25 15,1 24-15,-1-24 0,25 25 0</inkml:trace>
  <inkml:trace contextRef="#ctx0" brushRef="#br0" timeOffset="320227.0388">24259 10195 0,'25'0'31,"-25"25"-15,0-1-1,0 1-15,0 0 0,0 0 16,0 0-1,0-1-15,0-48 47,25-26-31,-25 25-16,0 0 0,24 25 16,-24-24-16,25 24 0,0 0 15,-25-25-15,25 25 16,0 0-16,-25 25 15</inkml:trace>
  <inkml:trace contextRef="#ctx0" brushRef="#br0" timeOffset="320897.5747">21952 11584 0,'0'0'0,"0"-25"46,0 0-30,0 0 0,-25 25-1,1-24-15,-1 24 16,0 24 0,0-24-16,25 25 0,-25 0 15,25 0-15,-24 0 16,24-1-16,24-24 15,1 0 1,0 0-16,0-24 16,0 24-16,-1-25 15,1 25-15,-25-25 0,25 25 16,-25-25-16,25 25 0,-25 25 31,0 0-15,0 0-1,0-1-15,25-24 16,-1 0 0,-24-24-16,25 24 15,-25-25-15,25 0 0</inkml:trace>
  <inkml:trace contextRef="#ctx0" brushRef="#br0" timeOffset="321093.9556">22250 11336 0,'0'0'0,"0"25"31,0-1-31,-25 1 16,25 0-16,0 0 0,-25 0 15,25-1-15,0 1 0,0 0 16,0 0-16,0 0 0,0-1 16,25 1-1,0-25 1,-25-25-16,25 1 15</inkml:trace>
  <inkml:trace contextRef="#ctx0" brushRef="#br0" timeOffset="321264.4074">22374 11385 0,'0'-24'0,"0"48"31,0 1-31,0 0 16,0 0-16,0 0 0,0-1 15,0 1-15,0 0 0,0 0 16,0 0 0</inkml:trace>
  <inkml:trace contextRef="#ctx0" brushRef="#br0" timeOffset="321924.0971">22175 11534 0,'25'0'16,"0"0"0,0 0-16,0 0 0,-1 0 15,1 0-15,0-25 0,0 25 16,24 0-16,1 0 16,-25 0-16,0 0 15,-1 0-15,26-24 0,-25 24 16,-25-25-16,25 25 15,-50 0 17,0 0-32,0 0 15,0 25 1,25-1-16,0 1 16,-24-25-16,24 25 15,24-25 1,1 0-1,0 0 1,0-25-16,-25 0 16,25 25-16,-25 25 31,0 0-15,0 0-1,0 0 1,24-25-16,1 0 0,0 0 15,0-25-15,0 25 16,-25-25-16,25 25 16,-1-25-16,1 0 15,0 1-15,-25-1 16,-25 50 15,0-1-15,25 1-16,-24 0 15,24 0-15,0 0 16,0-1 0,24-24-16,26 0 31,-25 0-31,-25-24 0,25 24 16,-1-25-16</inkml:trace>
  <inkml:trace contextRef="#ctx0" brushRef="#br0" timeOffset="322116.5206">23093 11311 0,'0'0'16,"0"-25"-16,0 50 31,0 0-31,-25 0 16,25 24-16,0-24 15,0 0-15,0 0 0,0 24 16,0-24-16,-24 0 15,24 0 1</inkml:trace>
  <inkml:trace contextRef="#ctx0" brushRef="#br0" timeOffset="322711.0246">23242 11460 0,'-25'0'0,"0"0"16,1 0-1,-1 0-15,0 0 16,0 25 0,25-1-1,0 1 1,25 0 0,0-25-16,0 25 15,-1-25 1,1 0-16,0 0 0,0 0 15,0 0-15,-25-25 0,24 25 16,1-25-16,0 25 0,-25-25 16,0 1-16,0-1 15,-25 25 17,0 25-17,25-1-15,-24-24 16,24 25-1,0 0-15,24-25 16,1 0 0,0 0-16,0-25 15,0 25-15,-1 0 0,1-49 16,0 49-16,0-25 16,0 0-16,-1 25 15,-24 25 16,0 0-15,0-1-16,0 1 0,-24 0 16,24 0-1,24-25 1,-24-25 0,25 0-16,0 25 0,-25-25 15,25 1-15,0 24 0,-25-25 0,49-25 16,-24 25-16</inkml:trace>
  <inkml:trace contextRef="#ctx0" brushRef="#br0" timeOffset="347671.3579">6400 9922 0,'0'-25'31,"-25"25"32,25 25-48,0 0 1,-25-1-16,25 1 0,0 0 16,0 0-16,0 0 0,-25 24 15,25-24-15,0 25 0,-25-25 16,25-1-16,-24 26 0,24-25 15,-25 0-15,25-1 0,-25-24 0,0 25 16,25-50 15,0 1-31,0-1 32,25 25-17,0 0-15,0 0 16,-1 0-1,26 0-15,-25 0 16,0 25-16,-1-25 0,1 0 16,25-25-16,-25 25 15,-1 0-15,1-25 16,-25 0 0,0 0-1</inkml:trace>
  <inkml:trace contextRef="#ctx0" brushRef="#br0" timeOffset="347873.6094">6499 10120 0,'0'0'0,"0"25"32,0 0-17,0 0-15,0 0 16,0-1-16,0 26 0,0-25 0,0 0 15,0-1-15,0 1 0,0 25 16,0-25-16,0-1 16,-25-24-16,25 25 15</inkml:trace>
  <inkml:trace contextRef="#ctx0" brushRef="#br0" timeOffset="348704.9252">6697 9922 0,'0'-25'16,"-25"0"-16,25 0 15,0 1-15,-24 24 0,-1-25 16,0 0 0,0 25-1,25-25-15,-25 25 0,1 0 0,24-25 16,-25 25-16,0-24 0,0 24 15,0 0-15,1 0 0,-1 0 16,0 0-16,0 0 16,0 0-16,-24 0 15,24 24-15,0-24 0,0 25 16,1-25-16,-1 25 0,-25 0 0,25 0 16,1-1-16,-1 1 0,0-25 15,-25 50-15,50-25 0,-24-1 16,-1 1-16,25 0 0,0 0 15,-25 25-15,25-26 0,-25 1 16,25 25-16,0-25 0,0 24 16,0-24-16,0 25 0,0-26 0,25 1 15,-25 0-15,25 25 16,-25-26-16,0 1 0,0 0 16,25 0-16,-1 24 0,1-24 15,-25 0-15,25-25 0,0 25 16,0 0-16,24-1 0,-24-24 0,0 25 15,0 0-15,-1-25 0,26 25 16,-25-25-16,0 25 0,-1-25 16,26 0-16,-25 0 0,24 24 15,-24-24-15,25 0 0,-25 0 16,-1 0-16,26 0 0,-25-24 16,0 24-16,-1-25 0,1 25 0,25 0 15,-25-25-15,-1 0 16,1 25-16,-25-25 0,25 25 15,25-49-15,-50 24 0,25 0 16,-1 0-16,-24 1 0,25-51 16,0 50-16,-25-24 0,25-1 0,-25 25 15,0-24-15,0-50 0,0 49 16,0 0-16,-25 1 0,25 24 16,-25-50-16,0 51 15,1-1-15,24 0 0,-25 25 0,0 0 16,-25 0-16,25 0 0,-24 0 15,24 25-15</inkml:trace>
  <inkml:trace contextRef="#ctx0" brushRef="#br0" timeOffset="350201.0263">7615 9674 0,'-25'25'0,"0"-25"15,1 0 1,48 0 31,1 24-32,0-24 1,25 0-16,-26 0 16,1 0-16,0 0 0,0 0 15,24 0-15,-24 0 0,0 0 16,0 0-16,0 0 16,-50 0-1,0 0 1,0 0-1,0 0-15</inkml:trace>
  <inkml:trace contextRef="#ctx0" brushRef="#br0" timeOffset="350501.0546">7615 9723 0,'0'25'16,"-25"-25"-1,25 25-15,0 0 16,0 0-16,0 24 15,0-24-15,0 0 0,0 0 16,-25-1-16,25 51 0,0-50 16,0 24-16,-24-24 0,24 25 15,0-25-15,0 49 16,0-49-16,0 24 0,0-24 0,0 0 16,0 25-16,0-26 15,0 1-15,0 0 31,0-50-15,0 0 0,0 1-16,0-1 0,0 0 15</inkml:trace>
  <inkml:trace contextRef="#ctx0" brushRef="#br0" timeOffset="350676.4858">7590 10145 0,'25'0'31,"25"0"-15,-26 0-16,1 0 0,0 0 0,0 0 16,0 0-16,24 0 0,-24 0 15,0 0-15</inkml:trace>
  <inkml:trace contextRef="#ctx0" brushRef="#br0" timeOffset="351030.3955">8037 10120 0,'-25'0'32,"0"0"-32,0 0 15,0 25 1,1-25-16,24 25 0,0 0 15,-25-25-15,0 49 0,25-24 16,0 0 0,0 0-1,25-25-15,0 0 16,-1-25-16,1 0 16,0 0-1,-25 1-15,25 24 0,-25 24 31,0 1-15,0 0-16,0 0 16,0 0-16,25-25 15,0 0 1,-25-25 0</inkml:trace>
  <inkml:trace contextRef="#ctx0" brushRef="#br0" timeOffset="351781.1285">8260 9872 0,'0'0'0,"0"-25"0,0 50 16,-25 0 0,25 0-16,0 0 15,0-1-15,0 26 16,0 0-16,-25-25 0,25-1 0,0 26 15,0-25-15,0 24 0,0-24 16,0 0-16,0 0 16,0-50 15,0 0-31,0 0 16,0 1-16,0-1 15,25 0-15,-25 0 0,25 25 16,0-25-16,0 25 15,-25 25 1,0 0 0,0 0-16,0 0 15,0-1-15,0 1 0,-25 0 16,0-25 0,25 25-16,0-50 31,0 0-31,50 0 15,-50 1-15,24-1 0,1 0 16,0 0-16,0 25 0,-25-25 0,25 1 16,-1-1-16,1 25 15,-25 25 1,0-1 0,0 1-16,-25 0 15,25 0-15,0 0 0,0-1 16,0 1-1,0-50 17,25 1-32,0-1 15,0 0-15,24-25 0,-24 26 16,0 24-16,0-25 16,0 25-1,-25 49 1,0-24-16,0 0 0,0 0 15,0 0-15,-25-1 16,25 1-16,0 0 16,0-50 15,0-24-15,-25 24-16</inkml:trace>
  <inkml:trace contextRef="#ctx0" brushRef="#br0" timeOffset="351915.6924">8582 9947 0,'0'24'31,"25"1"-15,0-25 0</inkml:trace>
  <inkml:trace contextRef="#ctx0" brushRef="#br0" timeOffset="352166.8825">8979 10046 0,'0'0'0,"-25"0"16,1 0-16,-1 25 31,0-25-16,25 25 1,-25-1-16,0-24 0,25 25 16,0 0-16,0 0 0,0 0 15,25-25 1,0 24-16,0-24 16,0 0-16,-1 0 0,-24-24 15</inkml:trace>
  <inkml:trace contextRef="#ctx0" brushRef="#br0" timeOffset="352480.8715">9153 10046 0,'-124'124'16,"248"-248"-16,-149 124 15,0 0-15,1 0 16,-1 0-16,0 25 0,25 0 16,-25-1-16,25 1 15,-25-25-15,50 0 31,0 0-15,25-25-16,-26 1 16,1 24-16,-25 24 47,0 1-47,0 0 15,0 0-15,25-25 16,-25 25-16,25-25 31,-25-50-31</inkml:trace>
  <inkml:trace contextRef="#ctx0" brushRef="#br0" timeOffset="352677.2373">9401 9847 0,'25'-24'0,"-50"24"47,0 74-47,0-24 16,25-26-16,0 26 0,-24-25 15,24 0-15,0 24 0,0-24 16,0 0-16,-25 0 16,25 0-16</inkml:trace>
  <inkml:trace contextRef="#ctx0" brushRef="#br0" timeOffset="352998.576">9153 10096 0,'0'0'0,"25"0"32,24 0-17,-24 0-15,25 0 0,-25 0 16,-1 0-16,1 0 0,0-25 15,0 25-15,24-25 0,-24 25 16,0-25-16,0 25 16,-25 25 15,0 0-15,0 0-1,-25-1-15,25 1 0,0 0 16,-25-25 46,25-50-62</inkml:trace>
  <inkml:trace contextRef="#ctx0" brushRef="#br0" timeOffset="353138.7072">9500 9872 0,'0'0'0,"0"-25"15,0 50 17,25 0-32,0 0 15,0-25 1</inkml:trace>
  <inkml:trace contextRef="#ctx0" brushRef="#br0" timeOffset="353655.0379">9723 9971 0,'0'50'15,"-99"-124"-15,198 98 16,-99 51-16,0-50 0,-24 0 16,24-1-16,0 1 15,0 0-15,0 0 0,24-25 16,1 0 0,0-25-16,-25-25 15,25 26-15,-25-1 16,0 0-16,0 0 0,-25 0 15,0 0 1,0 25-16,1 0 0,24 25 31,24-25 1,1 0-32,0 0 15,25 0-15,-26 0 16,1 0-1,0 0-15,-25 25 16,0 0 0,0 0-16,-25 0 15,25-1 1,25-24 0,0-24-16,0-1 15,-1 0-15,1 0 16,0 0-1,0 25-15,-25 25 16,0 0 0,0 0-1,0 0 1,25-25-16,24 0 16</inkml:trace>
  <inkml:trace contextRef="#ctx0" brushRef="#br0" timeOffset="354456.6657">10864 9872 0,'0'25'31,"25"-25"-16,-25 25-15,25-25 0,0 0 16,0 0-16,-1 0 0,1 0 16,0 0-16,0 0 0,49 0 15,-49 0-15,25 0 0,-1-25 16,-24 25-16,50 0 0,-51 0 16,1 0-16,0 0 15,-50 0 16,0-25-31</inkml:trace>
  <inkml:trace contextRef="#ctx0" brushRef="#br0" timeOffset="354662.0316">11187 9748 0,'25'0'16,"0"0"-16,24 0 0,1 0 15,-1 25-15,-24-25 16,0 25-16,0 0 16,-25-1-16,0 26 0,0-25 15,-25 0-15,25-1 16,-50 1-16,26 0 0,-1 0 0,0-25 16,0 25-16</inkml:trace>
  <inkml:trace contextRef="#ctx0" brushRef="#br0" timeOffset="355606.6438">12526 9773 0,'-24'0'15,"24"-25"-15,-25 25 0,0 0 16,0 0 0,0 0-16,1 0 0,24 25 15,-25-25-15,25 25 0,-25 24 16,25-24-16,-25 0 15,25 0-15,0 0 16,0-1 0,25-24-16,25 0 15,-50-24-15,24 24 0,1-50 0,0 25 16,0 0-16,-25 1 16,25 24-1,-50 24 16,25 1-31,0 0 16,0 0-16,0 0 16,25-25-1,-1 0 1,1-25-16,0 25 16,25-50-16,-50 25 15,24 25-15,-24-24 0,25 24 16,-25-25-16,0 50 31,-25-1-15,25 1-16,0 0 15,0 0-15,0 0 0,0-1 16,25 1 0,0-25-1,0-25 1,-25 1-16,25 24 0,-25-25 15,24 0-15,-24 0 0,25 0 0,-25 1 16,0-1-16,0 50 47,0-1-47,0 1 16,0 0-16,0 0 0,0 0 15,0-1-15,25 1 16,0-25-1,0-25 1,-1 1 0</inkml:trace>
  <inkml:trace contextRef="#ctx0" brushRef="#br0" timeOffset="356071.1321">12973 9798 0,'-25'49'16,"50"-98"-16,-25 74 31,0-1-31,0 1 16,0 0-1,0 0-15,0 0 16,0-50 15,25-25 0,-25 25-31,0 1 16,24 24-16,-24-25 0,0 0 16,25 25-16,-25-25 15,25 25-15,-25 25 32,0 0-32,-25-25 15,25 25 1,0-1-1,25-24-15,-25 25 79,0-50-33</inkml:trace>
  <inkml:trace contextRef="#ctx0" brushRef="#br0" timeOffset="356456.7344">13072 9550 0,'0'0'0,"25"0"31,-25 25-15,0-1-16,0 1 0,0 0 15,0 0-15,0 24 0,0-24 16,0 0-16,0 25 16,0-26-16,0 1 0,0 0 15,0 0-15,0 0 0,-25-1 0,25 1 16,-25-25-1</inkml:trace>
  <inkml:trace contextRef="#ctx0" brushRef="#br0" timeOffset="356608.4492">12948 9847 0,'25'0'31,"0"0"-31,-1 0 16,1 0-16,0 0 0,25 0 15,-26 0-15,1 0 16,0 0-16,-25-24 16,25 24-16</inkml:trace>
  <inkml:trace contextRef="#ctx0" brushRef="#br0" timeOffset="357654.0701">13221 9550 0,'0'25'15,"0"-1"-15,0 1 16,0 0 0,0 0-16,0 0 0,0 24 15,0-24-15,0 0 0,0 0 0,0-1 16,0 1-16,25-25 0,-25 25 16,0 0-1,25-50 16,-25 0-15,24 25-16,1 0 31,-25 25 1,25-25-32,-25 25 15,25-25-15,0 0 0,-1 0 16,1 0-16,0-25 15,0 0 1,-25 0-16,0 1 0,25 24 16,-25-25-16,0 0 0,0 0 15,-25 25 1,0 0 0,0 25-16,0 0 15,25 0 1,0-1-16,0 1 15,0 0-15,25 0 16,25-25 0,-25-25-1,-1 0-15,-24 0 16,25 1-16,0-1 16,-25 0-16,25 25 15,-25-25-15,25 25 16,-25 25-1,-25 0 1,25 0 0,0-1-16,0 1 0,0 0 15,0 0 1,0-50 15,25 25-31,-25-25 0,24-24 16,-24 24-16,25 25 0,-25-25 15,25 0-15,0 25 0,-25-25 16,0 50 0,-25 25-1,25-25 1,-25-1-16,25 1 0,0 0 16,25-25-1,0 0-15,0 0 0,-1 0 16,-24-25-16,50 0 0,-25 25 15,-25-24-15,25 24 0,-1-25 16,26-25-16,-50 25 16,25 25-16,-25-24 15,0-1-15,-25 25 16,0 0 0,0 25-16,1-1 15,24 1-15,-25 0 0,0 25 16,0-50-16,25 24 15,0 1-15,0 0 0,25-25 16,0 0 0,0 0-16,-1 0 0,1-25 15,0 25-15,0-25 0,0 25 16,-1-24-16,26-1 0,-50 0 16,25 25-16</inkml:trace>
  <inkml:trace contextRef="#ctx0" brushRef="#br0" timeOffset="357792.6178">14139 9748 0,'24'-25'15,"-48"75"32,24-25-47,0-75 0,-25 125 0,25-26 16,0-24-16,0 0 15,0-50 17,0 0-17,25 0-15</inkml:trace>
  <inkml:trace contextRef="#ctx0" brushRef="#br0" timeOffset="358128.4597">14139 9525 0,'-50'50'15,"25"-50"1,25 24-16,25-24 16,0 0-1,0 0-15,-1 0 0,1-24 16,0-1-16,0 0 0,0 0 15,-1 25-15,1-25 0,25 1 16,-50-1-16,25 0 16,-25 50-1,-25-25-15,25 25 16,-25 24-16,25-24 16,0 0-16,0 0 0,0-1 15,-25 51-15,25-50 0,0-1 16,0 1-16,0 25 0,0-25 0,0-1 15,0 1-15,0 0 16,-25-25-16,1-25 31</inkml:trace>
  <inkml:trace contextRef="#ctx0" brushRef="#br0" timeOffset="358608.5933">14139 9823 0,'0'-25'16,"49"74"-16,-98-73 0,49-26 0,24 50 15,1 0 1,0 0-16,0 0 0,0-25 16,-1 25-16,1 0 0,25 0 15,-25-25-15,0 25 0,-1 0 16,1 0-16,0-24 16,-25 48-1,-25-24 1,25 25-16,0 0 15,-25 0-15,25 0 0,0-1 16,25-24 15,0-24-15,0-1-16,0 0 0,-1 0 16,26-24-16,-25 24 15,0 0-15,-25 0 0,24 25 16,-24-25-16,25 25 0,-25 25 31,0 0-31,-25 25 0,25-26 0,0 1 16,0 25-16,0-25 0,0 49 15,0-24-15,0-1 0,0-24 16,0 25-16,0-25 0,0 24 16,0-24-16,0 0 0,-24-25 15,24 25-15,-25-25 0,0 0 16,0 0-16,0-25 0,1-25 15,-1 25-15,0 1 16,25-1-16,0 0 0,0 0 16,0 0-16,0 0 0</inkml:trace>
  <inkml:trace contextRef="#ctx0" brushRef="#br0" timeOffset="361715.8117">18083 12824 0,'0'-25'78,"0"0"-47,-25 25-15,0 0 0,0 0-1,0 0 1,1 0 0,24 25-16,-25 0 0,0 0 15,25 0 1,0-1-16,-25 1 0,25 0 15,0 0-15,0 0 16,0-1-16,0 1 16,25 0-16,0 0 0,0 0 15,-1-25-15,1 24 0,0-24 16,0 25-16,0-25 16,24 0-16,-24 0 0,25 0 0,-26 0 15,26 0-15,0-25 16,-26 25-16,1-24 0,0 24 0,0 0 15,0 0-15,-25-25 0,24 0 16,-24 0-16,25 0 16,-25 1-16,0-1 15,0 0-15,0-25 0,0 26 16,-25-26-16,25 25 0,-24 0 16,-1 1-16,0-1 0,0 0 0,0 0 15,1 25-15,-1 0 0,0-25 16,0 25-16,0 0 0,1 25 15,-1-25-15,25 25 0,-25 0 16,0 24-16</inkml:trace>
  <inkml:trace contextRef="#ctx0" brushRef="#br0" timeOffset="362118.6543">17760 13494 0,'0'0'0,"0"-25"16,-25 25-1,1 0 1,-1 0 0,0 0-16,0 25 15,25 0-15,-49 24 16,24-24-16,0 0 0,25 0 16,0-1-16,-25 1 0,25 0 15,0 0-15,25 0 16,0-1-16,0-24 0,-1 0 15,1 0-15,0 0 16,25 0-16,-26-24 16,1 24-16,-25-25 0,25 25 15,0-50-15</inkml:trace>
  <inkml:trace contextRef="#ctx0" brushRef="#br0" timeOffset="362334.2164">17959 13444 0,'0'0'0,"0"-25"0,24 25 16,-24 25 0,0 0-1,0 0-15,0 0 16,0 24-16,0-24 0,0 0 16,0 0-16,0-1 0,0 1 15,0 0-15,0 0 0,25-25 16</inkml:trace>
  <inkml:trace contextRef="#ctx0" brushRef="#br0" timeOffset="362489.7033">18107 13593 0,'-74'99'0,"148"-198"0,-74 124 31,0 0-31,0-1 15,0-48 17</inkml:trace>
  <inkml:trace contextRef="#ctx0" brushRef="#br0" timeOffset="362613.8501">18157 13469 0,'-50'124'0,"100"-248"0,-50 99 15</inkml:trace>
  <inkml:trace contextRef="#ctx0" brushRef="#br0" timeOffset="363448.7799">18231 13618 0,'0'0'0,"25"0"16,0 0-1,0-25 17,-25 0-17,0 0-15,0 1 16,-25 24 15,0 0-15,25 24-1,-25-24-15,25 25 0,0 0 16,0 0-16,0 0 16,25-25-16,0 0 15,0 0 1,0 0-16,-1-25 0,26 0 15,-25 0-15,0 0 16,-1 25-16,1-24 0,-25-1 16,-25 50 15,25-1-15,0 1-1,0 0-15,25-25 31,0-25-15,0 0-16,0 25 0,0-24 16,-25-1-16,24 0 15,-24 0-15,25 25 0,-25-25 16,25 50 15,-25 0-15,0 0-1,25-25-15,-25 25 16,25-1 0,-1-24-16,1 0 15,0 0-15,0 0 16,-25-24-16,25-1 16,-25 0-16,24 0 0,1-24 0,-25 24 15,25 0-15,-25 0 0,0-24 16,25 24-16,0 0 0,-25 0 15,0 75 17,-25-25-17,25 24-15,0-24 0,0 0 16,0 0-16,-25-1 0,25 26 16,0-25-16,0 0 0,0-1 15,0 1-15,0 0 16,0-50-1</inkml:trace>
  <inkml:trace contextRef="#ctx0" brushRef="#br0" timeOffset="363599.2956">18802 13444 0,'0'0'0,"-25"0"16,50-25-1,0 25 1,0 0-16,24-24 15,-24 24-15,0 0 0,0-25 16,-1 25-16,1-25 0,25 25 16</inkml:trace>
  <inkml:trace contextRef="#ctx0" brushRef="#br0" timeOffset="364550.1516">22721 12675 0,'0'-25'0,"0"1"16,-25 24 15,0 24-15,25 1-16,-24 0 0,-1 0 0,0 0 15,25-1-15,-25 1 0,25 0 16,-25 0-16,25 24 0,0-24 0,0 0 16,0 0-16,25 0 15,25-1-15,-25 1 0,-1 0 16,1-25-16,0 0 0,25 0 16,24 0-16,-49 0 0,25 0 15,-26-25-15,26 25 0,0-49 0,-26 24 16,1 0-16,0 25 0,-25-50 15,25 26-15,-25-26 0,0 0 16,0 26-16,-25-1 0,25 0 16,-50-25-16,26 26 0,-1-1 15,0 25-15,0 0 0,0-25 16,-24 25-16,24 0 0,25 25 0,-25-25 16,0 25-16,1 24 15,-1-24-15,25 0 0</inkml:trace>
  <inkml:trace contextRef="#ctx0" brushRef="#br0" timeOffset="366081.2812">22671 13395 0,'0'-25'16,"0"0"-1,-24 0 1,-1 25 0,0 0-1,0 0-15,0 0 16,1 25-1,24 0-15,0 0 16,0-1-16,0 1 16,24 0-16,1 0 15,0-25 1,0 25-16,-25-1 0,0 1 16,0 0-1,-25-25-15,0 0 16,0 0-16,1 0 15,24-25 17,49 25-17,-24-25-15,0 1 0,0 24 0,-1-25 16,1 0-16,0 25 0,25-50 16,-25 50-16,-25-24 15,24 24-15,-24-25 0,25 25 16,-25-25-16,-25 25 15,1 0 1,-1 0-16,0 0 16,25 25-16,0 0 0,-25-25 15,25 24-15,0 1 0,0 0 16,0 0 0,25 0-16,0-25 15,0 0 1,-1 0-16,1 0 15,0-25-15,0 0 0,0 0 16,-1 0-16,1 1 16,0-1-16,-25 50 47,-25-1-47,25 1 15,0 0-15,0 0 16,0 0-1,25-25 1,-25-25 15,25 25-31,-25-50 16,25 25-16,-25 1 16,24-1-16,-24 0 0,25 0 15,0 25 16,-25 25 1,25-25-32,-25 25 15,0 0 1,0-1 0,0 1-1,25 25 1,-25-25-16,24-25 15,-24 24-15,25-24 16,0-24 0,-25-1-16,0 0 0,25 25 15,-25-25-15,0 0 0,0-24 16,0 24-16,25 0 0,-25 0 16,0 50 15,0 0-31,0 0 15,0 0 1,0-1-16,0 1 16,24-25-16,-24 25 0,25-25 15,0 0 1,0-25 0,-25 0-16,25 25 0,-25-24 15,24 24-15,-24-25 0,0 0 16,0 0-16,-24 25 15,-1 0-15,0 0 16,0 25-16,25 0 16,0 0-16,-25-25 15,25 24 1,25 1-16,0-25 0,0 0 16,0 0-16,-1 0 15,1 0-15,0-25 0,0 25 16,0-24-16,-1 24 0,1 0 15,0-25-15,-25 50 32,0-1-32,0 1 15,0 0-15,25-25 32,0 0-32,-1 0 15,-24-25-15,25 25 0,0-49 16,0 24-16,0 0 0,-25 0 15,24 0-15,1 1 0,0-26 16</inkml:trace>
  <inkml:trace contextRef="#ctx0" brushRef="#br0" timeOffset="373128.7939">20613 13767 0,'0'-25'31,"0"0"-16,24 0 1,-24 0 0,0 1-1,0-1 1,0 0 0,0 0-16,0 0 0,0 1 15,-24-26-15,24 25 16,0 0-16,0 1 0,0-1 15,0-25-15,0 25 0,0 1 16,0-1-16,0 0 16,-25 0-16,25 0 0,0 0 15,0 1-15,0-1 16,0 0-16,0 0 16,25 0-16,-25 1 15,24-1-15,-24 0 16,0 0-1,25 25 17,-25-25-17,25 25 32,0 0-31,0 0-1,0 0 1,-1 0 0,1 0-1,0 0-15,0 0 16,0 0-16,-1 0 16,1 0-16,0 0 0,25 0 15,-50-24-15,24 24 0,1 0 16,0 0-16,0 0 0,0 0 15,-1 0-15,1 0 16,0-25-16,0 25 16,0 0-16,24 0 15,-24 0 1,0 0-16,0 0 0,24 0 16,-24 0-16,0 0 15,0 0-15,24 0 0,-24 0 16,0 0-16,0 0 15,-1 0 1,1 0-16,0 0 0,0 0 16,0-25-16,0 25 0,-1 0 15,1 0-15,0 0 0,0 0 16,24-25-16,-24 25 0,0 0 16,0 0-16,0 0 46,-25-25 1</inkml:trace>
  <inkml:trace contextRef="#ctx0" brushRef="#br0" timeOffset="373365.0009">21828 12700 0,'124'50'0,"-248"-100"0,124 25 16,25 25-1,0 0-15,0 0 16,24 0-16,-24 0 0,0 25 16,0-25-16,-1 25 0,1-25 15,25 25-15,-50-1 0,25-24 16,-25 25-16,0 25 15,-25-25-15,25-1 0,-25 1 0,0-25 16,0 25-16,-24 25 0,24-50 16,0 24-16,25 1 0,-25-25 15,-24 25-15</inkml:trace>
  <inkml:trace contextRef="#ctx0" brushRef="#br0" timeOffset="381686.4454">19943 14263 0,'25'0'63,"-25"-25"-32,-25 25-31,0 0 16,0-25-1,1 25 1,-1 0-16,0 25 16,0 0-16,25-1 15,-25 1-15,1 0 16,24 0-16,0 0 15,0 24 1,24-49 0,1 25-16,0-50 15,0-24 1,0 24-16,-25 0 0,24 0 16,-24 0-16,25 1 15,-25-1 1,0 50-1,0-1 1,-25 1 0,25 0-16,0 0 0,0 0 15,0 0-15,0-1 16,0 1-16,0 0 16,25-25-1,0 0 1,-25-25-16,25 0 15,-25 1-15</inkml:trace>
  <inkml:trace contextRef="#ctx0" brushRef="#br0" timeOffset="381953.5829">20092 14089 0,'0'0'0,"25"-25"0,-25 0 0,0 50 47,0 0-47,0 0 0,0 0 16,0-1-16,0 1 0,0 25 15,-25-25-15,25-1 0,0 1 16,0 0-16,0 25 0,0-25 16,0-1-16,0 1 0,0 0 15,0 0-15,0 0 0,0-1 16,0-48 15</inkml:trace>
  <inkml:trace contextRef="#ctx0" brushRef="#br0" timeOffset="382148.955">20290 14089 0,'-149'347'0,"298"-694"0,-149 322 16,0 50-1,0 25-15,0-26 16,0 1-16,0 25 0,-25-25 16,25 49-1,0-49-15,0 25 0,0-26 0,0 1 16,0 0-16,0 0 16</inkml:trace>
  <inkml:trace contextRef="#ctx0" brushRef="#br0" timeOffset="382682.893">20067 14387 0,'25'0'32,"-25"-25"-32,25 25 0,-1 0 15,1 0-15,0 0 0,0 0 16,0 0-16,24 0 15,-24 0-15,0-25 16,0 25-16,-1 0 0,51-25 16,-50 25-16,-1-25 0,1 25 15,0-24-15,0 24 0,-50 0 32,0 0-17,0 0 1,25 24-16,-24-24 0,-1 0 15,25 25-15,-25 0 0,0 25 16,25-25-16,-25-25 16,25 24-16,0 1 15,25-25-15,0 0 16,25-25-16,-26 1 16,1-1-1,-25 0-15,25 0 0,-25 0 16,25 0-16,-25 50 47,-25-25-47,25 25 15,0 0-15,0 0 16,0 0-16,25-1 31,0-24-15,-1-24-16,1-1 0,0 0 15</inkml:trace>
  <inkml:trace contextRef="#ctx0" brushRef="#br0" timeOffset="382874.5859">20762 14287 0,'0'-24'47,"-25"73"-47,50-74 0,-50 1 16,25 48-1,-25-24-15,25 25 0,-25 25 16,25-25-16,0 0 15,0-1 1,0 1-16,25-25 0,0 25 16,24-25-16,-24 0 15,-25-25-15,25 25 16,-25-25-16</inkml:trace>
  <inkml:trace contextRef="#ctx0" brushRef="#br0" timeOffset="383079.8756">20910 14089 0,'0'50'31,"0"-26"-15,0 1-16,0 0 0,0 0 16,0 0-16,0 24 0,0 1 0,-24-25 15,24 0-15,0-1 16,0 1-16,0 0 0,0-50 31</inkml:trace>
  <inkml:trace contextRef="#ctx0" brushRef="#br0" timeOffset="383749.8088">21010 14263 0,'0'-25'16,"-25"25"-1,25 25 1,-25-25 0,0 24-16,0-24 0,25 25 15,-24 0-15,-1 0 16,25 0-16,0 0 16,25-25-1,-1 24-15,1-24 16,25 0-16,-25 0 15,24-24-15,-24 24 16,-25-25-16,50 0 0,-26 25 16,1-25-16,0 0 15,-25 0-15,-25 1 32,0 24-17,25 24 32,-24 1-31,24 0-1,0 0 1,24-25 0,1 25-1,0-25-15,0 0 16,0 0-16,-1 25 15,1-25-15,-50 0 47,25 24-47,0-48 47,0-1-47,50 25 0,-25-50 16,0 25-16,-1-24 0,1 24 15,0 0-15,0 0 0,0-24 16,-1 24-16,-24 0 16,0 50-1,-24 0-15,24-1 16</inkml:trace>
  <inkml:trace contextRef="#ctx0" brushRef="#br0" timeOffset="467412.3375">7045 12105 0,'0'24'93,"0"1"-77,0 0 0,0 0-16,0 0 15,0 24-15,0-24 16,0 0-16,0 0 15,0 24-15,0-24 16,0 0-16,0 0 16,0 0-16,0-1 15,0-48 17,0-1-1,0 0-31,0 0 15,0 0-15,0 1 0,24-1 0,-24 0 16,0 0-16,25 0 16,-25 1-1,25-1-15,0 0 16,-25 0 0,25 25-16,-1 0 15,-24 25 1,25 25-1,-25-26 1,0 1-16,0 0 16,0 0-16,0 0 15,0-1-15,0 1 16,25 0 0,-25 0 15,25-25-31,-25-25 31</inkml:trace>
  <inkml:trace contextRef="#ctx0" brushRef="#br0" timeOffset="467836.1549">7441 12254 0,'0'-25'15,"0"50"17,-24-1-17,24 1 1,-25 0-16,25 0 16,0 0-1,0-1-15,0 1 16,49 0-1,-49 0-15,25-25 0,0 0 16,0 0-16,0 0 0,-1 0 16,1 0-1,-25-25-15,25 0 16,-25 0-16,0 1 0,0-1 16,-25 0-1,0 25-15,25-25 0,-24 25 16,-1 0-1,0 0-15,50 0 63</inkml:trace>
  <inkml:trace contextRef="#ctx0" brushRef="#br0" timeOffset="468243.3939">7789 12204 0,'0'25'31,"0"0"-31,0-1 16,0 1-16,0 0 15,0 0-15,0 0 16,24-1-1,1-48 17,-25-1-32,0 0 15,0 0-15,0 0 0,25 1 16,-25-1-16,25 0 16,0 25-1,-1 25 1,-24 0-1,0-1 1,25 1-16,-25 0 16,0 0-16,0 0 15,0-1-15,0 1 16,0 0 0,25-75 15</inkml:trace>
  <inkml:trace contextRef="#ctx0" brushRef="#br0" timeOffset="468435.771">8136 12254 0,'25'0'31,"0"0"-31,-1 0 16,1 0-16,0 0 16,0-25-16</inkml:trace>
  <inkml:trace contextRef="#ctx0" brushRef="#br0" timeOffset="468843.4557">8483 12129 0,'25'0'31,"0"50"16,-25-25-47,0 0 16,0 24-16,25-49 15,-25 25-15,0 0 0,0 0 16,24-25 0,-24-25-1,0 0 1,0 0-16,0 1 15,0-1-15,25 0 16,-25 0-16,25 25 16,0 0-1,0 0 1,-1 0 0,1 0-16</inkml:trace>
  <inkml:trace contextRef="#ctx0" brushRef="#br0" timeOffset="469416.082">8830 12303 0,'25'0'15,"-25"-25"1,25 25-16,0-24 16,-25-1-1,25 0-15,-25 0 16,0 0-16,-25 0 15,0 25 1,25 25 0,-25 0-16,0 0 0,25 0 15,-24 0-15,24-1 16,0 1-16,0 0 0,0 0 16,24 0-1,1-25-15,0 0 0,0 0 16,0-25-16,24-25 15,-24 50-15,0-25 0,0 1 16,0-1-16,24 0 0,-49 0 16,25 0-16,0 0 0,0 25 0,-25-24 15,24-1-15,-24 0 16,0 0 0,0 50 15,0 0-16,0 24-15,0-24 16,-24 0-16,24 0 0,0 0 16,0 0-16,0 24 15,0 1-15,24-25 0,-24-1 16,0 76 0,0-76-16,0 1 0,0 0 15,0 0-15,0-50 31,0 0-15,-24-24 0</inkml:trace>
  <inkml:trace contextRef="#ctx0" brushRef="#br0" timeOffset="469653.8396">9227 12105 0,'0'-25'15,"0"0"-15,-24 372 0,48-644 0,1 247 16,-25 25-16,25 25 15,-25 25 1,25-25-16,-25 25 0,25 0 16,-25-1-16,0 1 15,0 0-15,0 0 16,0 0-16,-25 0 16,25-1-16,-25-24 0,0 0 15,0 0 1,1 0-16,24-24 31</inkml:trace>
  <inkml:trace contextRef="#ctx0" brushRef="#br0" timeOffset="470018.6613">9475 12080 0,'25'0'0,"-25"25"31,0-1-15,0 1-16,0 0 16,0 0-16,0 0 15,25-25 17,-25-25-32,25 25 15,0-25-15,-25 0 16,24 0-16,-24 1 15,25 24-15,-25-25 16,0 50 0,0-1-1,-25 26 1,25-25-16,0 0 16,0 0-1,25-25-15,0 0 0,0 0 16,0 0-16,-1-25 15,1 25-15</inkml:trace>
  <inkml:trace contextRef="#ctx0" brushRef="#br0" timeOffset="470505.1031">9872 12129 0,'-49'25'0,"98"-50"0,-49 1 47,-25 24-32,1 0 1,-1 24-16,0 1 16,0 0-1,0 0-15,25 0 16,-24 0-16,24-1 16,0 1-1,24-25-15,1 0 0,0 0 16,0 0-16,-25-25 0,25 1 15,-1-1-15,1 25 0,-25-25 16,25 0-16,-25 0 0,25 0 16,0 1-16,-25-1 0,0 0 15,24 0-15,-24 0 0,0 1 16,0-1-16,0 0 16,0 50 15,0 0-16,0-1-15,0 1 16,0 0-16,0 0 0,0 0 0,0-1 16,0 1-16,25 25 15,-25-25-15,0 0 16,25-1-16,0-24 16,0-24-1,0 24 1,-25-25-16,24 25 0,-24-25 15</inkml:trace>
  <inkml:trace contextRef="#ctx0" brushRef="#br0" timeOffset="470670.5563">10220 12105 0,'-50'49'16,"100"-98"-16,-50 73 16,0 1-16,0 0 15,0 0 1,0-50 15,0 0-15</inkml:trace>
  <inkml:trace contextRef="#ctx0" brushRef="#br0" timeOffset="470802.6568">10170 11931 0,'0'-25'0,"50"174"16,-100-273-16,50 124 15,25 25 1,0-25 0,-1 0-16</inkml:trace>
  <inkml:trace contextRef="#ctx0" brushRef="#br0" timeOffset="471401.1645">10492 12030 0,'0'-25'16,"0"1"15,-24 24-31,-1 24 16,0-24 0,0 25-16,0 0 0,25 0 15,-24-25-15,24 25 0,-25-1 16,25 1-16,0 0 15,25-25 1,-1 0-16,1-25 16,0 25-16,-25-25 0,25 25 15,0-24-15,-25-1 0,24 25 0,-24 25 32,0-1-17,0 1-15,0 0 16,0 0-1,0 0-15,25-25 32,-25-25-32,25 25 15,0-25-15,-25 0 0,25 0 16,-1 1-16,-24-1 0,25 0 16,-25 0-16,0 0 0,25-24 15,-25 24-15,0 0 0,25 0 16,-25 1-16,0-1 15,0 50 17,-25 49-17,25-24 1,0-26-16,0 1 16,0 25-16,0-25 0,0-1 15,0 1-15,0 25 16,0-25-1</inkml:trace>
  <inkml:trace contextRef="#ctx0" brushRef="#br0" timeOffset="471678.2664">10567 12105 0,'25'74'0,"-50"-148"0,50 49 16,-1 25-1,1 0-15,0-25 16,0 25-16,24 0 16,-24 0-16,0 0 15,-25-25-15,50 25 0,-26 0 16,-24 25 0,0 0-1,0 0 1,0-1-16,0 1 15,0-50 32</inkml:trace>
  <inkml:trace contextRef="#ctx0" brushRef="#br0" timeOffset="472233.4923">10765 11906 0,'-25'0'15,"25"25"1,25-25 0,0 0-16,0 25 15,0-25-15,-1 0 16,26 0-16,-25 0 0,0 0 16,-1 0-16,1 0 0,0 25 15,0-25-15,0 0 16,-1 49-16,-24-24 15,0 0 1,0 0-16,0-1 16,25-24-16,0 0 15,-25-24 1,25 24-16,-25-25 0,0 0 16,25 0-16,-25 0 0,0 1 0,0-1 15,-25 0 1,0 25-16,0 0 15,0 0-15,25 25 0,-24-25 16,24 25-16,-25-25 0,25 24 0,25-24 16,-25 25-1,24-25-15,26 0 16,-25-25-16,0 25 0,0-24 16,-1 24-16,26 0 15,-25 0-15,0 0 16,-1 0-16,-24 24 0,25 1 15,-25 0 1,25 0-16,-25 0 16,25-25-1,24 0-15,-24 0 16,0 0-16,25-25 0,-26 25 0,51-25 16,-26 0-16,-24 25 0,0-25 15,25 25-15</inkml:trace>
  <inkml:trace contextRef="#ctx0" brushRef="#br0" timeOffset="480717.223">12576 11584 0,'-25'0'16,"25"25"-16,0-1 47,0 1-31,-25 0-16,25 0 0,0 0 15,0-1-15,-24 1 0,24 25 0,0-1 16,0-24-16,0 0 0,0 0 15,24 0-15,1 49 0,0-49 16,-25 0-16,25-1 16,0-24-16,-25 25 0,24 0 0,1 0 15,0-25-15,0 0 16,-25-25 0</inkml:trace>
  <inkml:trace contextRef="#ctx0" brushRef="#br0" timeOffset="482032.1814">13022 11956 0,'0'-25'0,"25"0"0,-25 0 15,0 1 1,0-1-16,0 0 16,0 0-16,-25 25 15,1 0-15,-1 0 16,0 25-16,0 0 16,0 0-16,25-1 15,-24 1-15,24 0 16,0 0-16,-25 0 0,25-1 15,0 1-15,25-25 16,-1 0-16,51-25 31,-75 1-31,25-1 0,-1 0 16,1 0-16,-25 0 0,25 1 16,-25-26-16,0 25 0,25-24 0,0 24 15,-25 0-15,0 0 16,0 0-16,0 50 47,0 0-47,0 0 0,0 0 15,0 24-15,-25-24 0,25 0 16,0 0-16,0-1 16,0 1-16,25-25 15,-1 0-15,1 0 16,0-25-16,0 25 15,0 0-15,0-24 16,-25-1-16,24 25 0,-24 25 31,0-1-15,0 1-16,0 0 16,0 0-16,0-50 46,0 0-46,0 0 16,0 1-16,0-1 0,0 0 16,0-25-16,0 1 0,0 24 0,0 0 15,0 0-15,-24 25 16,-1 0 0,25 25-16,0 0 15,25 0 1,-1-25-1,1 25-15,0-25 16,25 0-16,-26 0 0,1 0 16,0-25-16,25 25 0,-26-25 15,26 25-15,-25 0 0,0-25 16,-1 25-16,-24-25 0,25 25 0,-50 0 31,1 0-31,-1 0 16,0 25-16,0 0 15,0-25-15,25 50 0,-24-50 16,24 24-16,0 1 16,0 0-16,0 0 15,24-25-15,-24 25 16,25-25-16,0 24 16,0 1-16,0-25 15,-1 50-15,-24-25 0,25 49 16,-25-24-16,0-26 15,-25 1-15,25 0 0,-24 0 16,-1 0-16,0 0 16,0-25-16,25 24 0,-25-24 15,25-24-15,0-26 16,0 25-16,0 0 16,25-24-16,0 24 0,0-25 15,0 25-15,-1-24 0,1 24 16,50-25-16,-51 1 0,1 24 15,0 25-15,0-25 0,0 0 16,-1 1-16,1 24 0,-25 24 16,0 1-1,0 0-15,-25 0 0,25 0 16,-24 24-16,24-24 16,0 0-1,0-50 1,24 25-1,-24-74 1,0 49-16,0 0 0,0-25 0,0-24 16</inkml:trace>
  <inkml:trace contextRef="#ctx0" brushRef="#br0" timeOffset="482923.5848">13915 11435 0,'-24'0'31,"48"99"-31,-24-198 0,-24 124 0,48-25 31,1 0-31,0 0 16,0 0-16,0 0 16,-1-25-16,1 0 15,25 0-15,-25 25 16,-1-24-16,-24 48 31,0 1-31,0 25 0,0-25 16,-24-1-16,24 26 0,0-25 15,0 0-15,0 49 16,-25-49-16,25 24 0,0-24 16,0 0-16,0 25 0,-25-26 15,25 1 1,-25-25 0,25-25-16,-25 1 15,25-1-15,0 0 16,-24 0-16,24 0 15,0 1 1,24 24 0,1 0-1,0 0-15,0 0 16,-25-25-16,25 25 0,-1 0 16,26-25-16,-25 25 0,0 0 15,-1 0-15,1-25 0,0 25 16,0 0-16,-25-25 15,-25 25 1,0 0 0,25 25-16,-25 0 0,1-25 15,24 25-15,-25 0 0,25-1 16,-25 1-16,25 0 16,0 0-16,25-25 15,0 0 1,-25-25-16,24 25 0,1-25 15,0 0-15,0 25 0,0-24 16,-25 48 15,0 1-31,0 0 16,0 0 0,25-25-1,-1-25 1,1 0-16,-25 0 0,25 1 15,0-1-15,0-50 16,-1 51-16,-24-1 0,25-25 0,0 25 16,0 1-16,0-51 0,-1 50 15,-24 1-15,0 48 32,0 1-32,-24 0 15,-1 25-15,25-1 0,0-24 16,0 0-16,-25 24 0,25-24 15,-25 25-15,25-1 0,0-24 0,0 0 16,0 0-16,25 0 0</inkml:trace>
  <inkml:trace contextRef="#ctx0" brushRef="#br0" timeOffset="484585.8662">13395 12576 0,'-25'0'31,"0"0"-16,0 25-15,0-25 16,25 25-16,-24-25 0,-1 24 16,0 1-16,0 0 15,25 0-15,-25 0 16,25-1-16,25-24 16,25 25-16,-25-25 15,-1 0-15,-24 25 16,25-25-16,0 0 0,0 25 15,-25 0-15,0-1 16,-25 1-16,0-25 16,0 25-1,1-25-15,-1 0 16,25-25 0,0 0-16</inkml:trace>
  <inkml:trace contextRef="#ctx0" brushRef="#br0" timeOffset="484760.3052">13469 12700 0,'74'-25'16,"-322"174"-16,422-273 0,-100 124 0,-74 25 15,0 0-15,0-1 16,0 26-16,-24-50 16,24 25-16,0 0 15,0-50 16,24-25-31</inkml:trace>
  <inkml:trace contextRef="#ctx0" brushRef="#br0" timeOffset="485258.5984">13543 12576 0,'0'0'16,"-24"0"-16,48 0 31,1 25-31,0-25 15,0 0 1,24 25-16,-24-25 16,0 0-16,0 0 15,24 0-15,-24 0 0,0 0 0,-25-25 16,25 25-16,0 0 16,-25-25-16,-25 25 31,0 0-31,-25 25 0,50 0 15,-24-25-15,-1 49 0,0-24 16,25 0-16,-25 0 16,25-1-16,25-24 31,0 0-31,0 0 16,-1 0-16,1-24 0,0 24 15,-25 24 1,25 1-16,-25 0 0,0 25 15,0-26-15,0 26 0,0 0 16,0-26-16,-25 26 0,0 24 16,25-24-16,-25-25 0,1 0 0,24 0 15,-25 24-15,0-49 0,25 25 16,-25-25-16,0-25 16,25 0-1,0-49 1,25 49-16,25-49 0,-50 49 0,25-25 0,-1 25 15</inkml:trace>
  <inkml:trace contextRef="#ctx0" brushRef="#br0" timeOffset="486016.1486">13990 12774 0,'0'0'31,"74"-99"-31,-74 124 16,-25 25-1,25-26-15,0 1 16,0 0-16,0 0 15,0 0-15,0-1 16,0-48 0,25 24-16,-25-25 0,0 0 15,25 0-15,0-24 0,0 49 16,-25-25-16,24 0 0,-24 0 16,25 25-16,-25 25 31,0 0-31,0 0 15,0-1-15,0 1 16,50-25 15,-25-25-31,-1 25 16,1-24-16,25-1 0,-50 0 0,25 25 16,0-25-16,-25 0 0,24 25 15,-24-24-15,-24 24 31,-1 0-15,25 49 0,-25-24-16,0 0 0,25 0 15,-25-1-15,25 1 16,25-25 0,0-25-1,0 1-15,0-1 16,-1 25-1,-24 25 1,0-1-16,0 1 16,0 0-16,25-50 31,0 0-15,-25 1-16,25-1 15,-25 0-15,49-25 0,-49 26 16,25-1-16,0 0 0,0-25 15,0 1-15,-1 24 0,-24 0 16,25 25-16,-25-25 0,0 50 31,0 0-31,-25 25 16,25-26-16,0 1 0,0 0 16,-24 0-16,24 24 0,0-24 15,0 25-15,0-25 0,0-1 16,0 1-1,0-50 1</inkml:trace>
  <inkml:trace contextRef="#ctx0" brushRef="#br0" timeOffset="486477.6572">14536 12626 0,'74'74'0,"-148"-148"0,98 74 15,1 0 1,0 0-1,0-25-15,0 25 0,24 0 0,-24-25 16,0 25-16,0-25 0,-1 25 16,1 0-16,0-25 0,0 25 15,-25 25 1,0 25 0,0-25-16,-25 24 15,25-24-15,0 0 16,0 0-16,25-25 31,0-25-31,-1 0 16,-24 0-16,25 0 0,0-24 15,-25 24 1,25 25-16,-25 25 31,0 0-15,-25-1-16,25 1 0,0 0 15,-25-25-15,25 25 32,25-25-17,0-25-15,-25 0 16,25 0-16,-25 1 16,24 24-16,-24-25 0,25 0 15,0 0-15</inkml:trace>
  <inkml:trace contextRef="#ctx0" brushRef="#br0" timeOffset="487148.4488">15156 12526 0,'0'25'0,"0"0"15,0 0-15,0 0 16,0-1-16,0 1 15,-25-25-15,25 25 0,0-50 47,25 0-47,-25 1 16,24-1-16,-24 0 16,25 0-16,-25 0 0,25 1 15,0-1-15,0 0 16,-25 50 15,0 0-31,0-1 0,24-24 16,-24 25-16,0 0 0,0 0 15,0 0-15,0-1 16,25-24 0,0-24-1,0-1 1,0 0-16,0 0 15,-25 0-15,24 1 16,-24-1-16,-24 25 16,-1 0-1,25 25-15,-25-25 16,25 24-16,-25 26 0,25-25 16,-25 0-16,25-1 15,0 1-15,25-25 0,0 0 16,0 0-16,24 0 15,-49-25-15,25 25 0,0-24 16,0-1-16,0 0 0</inkml:trace>
  <inkml:trace contextRef="#ctx0" brushRef="#br0" timeOffset="487464.5212">15652 11633 0,'25'0'16,"-1"25"-16,-24 0 15,25 25 1,0-26-16,-25 1 0,25 0 0,-25 0 15,25 49-15,-1-24 0,1-25 16,-25 24-16,25 1 0,-25-1 16,25 26-16,-25-25 0,0-1 15,25 1-15,-25-25 0,0 74 16,-50-74-16,50-1 0,-25 26 0,25-25 16,-25 0-16,1-1 15</inkml:trace>
  <inkml:trace contextRef="#ctx0" brushRef="#br0" timeOffset="495143.9783">11261 11609 0,'25'0'47,"0"-25"-31,-25 0-1,25 0 1,0 25-16,-25-25 0,24 25 16,-24-24-1,25 24-15,-25-25 16,25 25-16,0-25 0,0 0 15,-1 0-15,1 1 16,0-1-16,25-25 0,-26 50 16,1-25-16,0 1 0,0-1 15,24-25-15,-24 25 0,25 0 16,-25 1-16,-1-1 0,1 0 16,25-25-16,-25 26 0,-1 24 15,1-25-15,0 0 0,0 0 16,24 0-16,-24 1 15,0 24-15,0-25 16,-25 0-16,25 25 16,-25-25-16</inkml:trace>
  <inkml:trace contextRef="#ctx0" brushRef="#br0" timeOffset="495400.7407">12030 10815 0,'25'0'16,"0"-25"-16,0 25 15,-25-25-15,24 25 0,1 0 16,0 0-16,0 0 16,0 0-1,-25 25-15,0 0 16,0 0-16,0-1 0,-25 26 15,25-25-15,-25 49 0,0-49 16,25 25-16,-25-26 0,25 1 16</inkml:trace>
  <inkml:trace contextRef="#ctx0" brushRef="#br0" timeOffset="590239.7822">22473 3845 0,'-25'0'0,"50"-25"47,0 25 0,-25-25-32,25 25-15,-1 0 16,1-25-1,0 25-15,0 0 16,-25-24-16,49 24 16,-24-25-16,0 25 15,0 0-15,0 0 0,0-25 16,-1 25-16,1 0 16,-25 25 15,25-25-31,-25 25 15,0-1 1,25-24-16,0 0 16,-1 0-16,1 0 15,25 0-15,-25 0 0,-1 0 16,1-24-16,0 24 16,25-25-16,-26 25 0,1-25 15,0 25-15,0-25 16,0 25-16,-1 0 15,-24-25-15,25 25 16,-25 25 0,0 0-16,0 0 15,0 0-15,0-1 16,50-24 15,-1 0-31,-24 0 0,0 0 16,25-24-16,-26 24 0,1 0 15,25-25-15,-25 25 0,-1 0 16,-24-25-16,25 25 16,0 0 31,0 0-32,0 25 1,24-25-16,-24 0 0,0 0 15,0 0-15,24 0 0,-24 0 16,25 0-16,-25 0 0,24-25 16,-24 25-16,0 0 0,0 0 15,-1 0-15,1 0 32,-25 25-1,0 0-31,50-25 15,-25 0 1,-1 0-16,26 0 0,-25 0 16,49 0-16,-24 0 0,-25 0 15,24 0-15,-24-25 0,0 25 16,24 0-16,-24 0 0,0 0 16,0 0-16,-25-25 15,25 25 16,-1 0-15,26 25 0,-25-25-16,0 0 0,24 0 0,-24 0 15,25 0-15,-25 0 16,-1 0-16,1 25 0,0-25 16,0 0-1,0 0 16,-1 0-31,26 0 16,0 0-16,-26 0 0,26 0 16,-25 0-16,24 0 0,26 0 15,-50 0-15,-1 0 0,1-25 16,0 25-16,0 0 16,0 0 15,-1 0-16,1 0-15,0 0 16,0 0-16,0 0 0,24 0 16,-24 0-16,0 0 0,0 0 15,0 0-15,24-25 0,-24 25 16,0 0-16,0 0 16,-25 25 15,0 0-16,24-25 1,1 0-16,0 0 0,0 0 16,0 24-16,49-24 0,-49 0 15,24 25-15,-24-25 0,25 0 16,-1 0-16,1 0 0,0 0 0,-26 0 16,1 0-16,25 0 15,-50-25-15,25 25 16,-1 25 15,1-25-15,0 0-16,25 0 15,-26 0-15,100 25 16,-74-25-16,25 0 0,-26 25 0,26-25 16,49 0-16,-75 0 0,26 0 15,-26 25-15,-24-25 0,25 0 16,-1 0-16,-24 0 0,0 0 15,0 0 1,-1 0 0,1 0-1,0 0-15,0 0 0,0 0 16,49 0-16,-49 0 0,24 0 16,1 0-16,-25 24 0,74-24 15,-74 0-15,0 25 0,0-25 16,-1 0-16,-24 25 0,25-25 15,0 0 32,0 0-47,0 0 16,-1 0-16,1 0 16,50 0-16,-51 0 0,1 0 15,25 0-15,-25 0 0,-1 0 0,51 0 16,-50 0-16,-1 0 15,1 0-15,0 0 16,0 0 0,0 0-16,-1 0 0,1 0 15,0 0-15,0 0 16,24 0-16,-24 0 0,0 0 16,0 0-16,0 0 0,24 0 15,-24 0-15,0 0 16,0 0-16,0 0 0,24 0 15,-24 0-15,0 0 0,0 0 16,24-25-16,-24 25 16,0 0-16,0 0 0,-1-25 15,26 25-15,-25 0 16,0-24-16,-1 24 0,1 0 16,0 0-16,0 0 15,0 0-15,24 0 16,-24 0-16,0 0 15,0 0-15,-1 0 0,26 0 16,-25 0-16,0 0 0,-1 0 16,1 0-16,25 0 0,-25 0 0,-1 0 15,-24-25-15,25 25 0,0-25 16,0 25-16,0-25 16,0 25-1,-25-25-15,24 25 16,1-24-1,0-1-15,0 25 16,0 0-16,-1-25 0,1 0 16,0 25-16,25-25 15,-50 0 1,24 25-16,-24-24 0,25-1 16,0 0-16,0 0 0,-25 0 15,25 1-15,-25-1 0,0-25 16,0 25-16,0 1 15,0-1-15,0 0 0,-25 0 0,25 0 16,0 1-16,-25-1 16,0 25-16,0-25 0,1 0 15,-1 25-15,0 0 0,0-25 16,0 25-16,-24-24 0,24 24 0,-25-25 16,26 25-16,-1-25 0,-50 0 15,50 25-15,1 0 0,-1-25 16,-25 25-16,25-24 0,-49 24 15,49-25-15,-24 25 0,24-25 16,-25 25-16,1-25 0,-51 0 16,51 25-16,-26-24 0,26 24 15,-1-25-15,-74 0 0,75 25 16,-1-25-16,0 25 0,1 0 16,24-25-16,-74 25 0,49 0 15,0-24-15,26 24 0,-26 0 16,0 0-16,-49-25 0,50 25 15,-1 0-15,25 0 0,-24 0 0,-51-25 16,76 25-16,-1 0 16,-25 0-16,25 0 0,1 0 0,-1 0 15,0 0 1,25 25-16,-25-25 31,25 25-31,-25-25 16,1 0-1,-1 0 1,0 0-16,25-25 16,-50 0-16,25 25 15,-24-25-15,24 25 0,-25-25 16,-49 0-16,50 25 0,-1-24 0,0 24 16,-24-25-16,24 25 0,-74 0 15,50-25-15,0 25 0,24 0 16,-24 0-16,-51 0 0,76 0 15,-1 0-15,1 0 0,-1 0 16,0 0-16,1 0 0,24 0 16,0 0-16,0 0 0,25-25 15,-24 0-15,-1 25 0,25-24 16,-25 24-16,-25-25 16,26 25-16,-1 0 0,0 0 15,-25-25-15,26 25 0,-51 0 16,26 0-16,-26 0 0,26 0 15,-1 0-15,-99 0 0,75 0 16,-1 25-16,1-25 0,-1 0 16,1 25-16,-75-25 0,100 0 15,-1 0-15,0 24 0,1-24 16,-1 0-16,25 0 0,1 0 16,-1-24 15,0 24-16,0 0-15,0 0 16,-24 0-16,-1 0 0,0 0 16,1 0-16,-1 0 0,-24 0 15,-50 0-15,74 0 0,-24 0 16,-1 0-16,1 0 0,24 0 16,-74 24-16,75-24 0,-1 0 15,1 25-15,24-25 0,-50 0 16,75 25-16,-25-25 0,1 0 15,-1 0 32,-25 0-31,25 0-16,1 0 16,-1 0-16,-25 0 0,-24 0 15,24 0-15,1 0 0,-1 25 16,0-25-16,1 0 0,-50 25 15,49-25-15,0 0 0,1 24 16,-1-24-16,1 0 0,24 25 16,0-25-16,0 0 0,50 0 31,0-25-15,-50 25-1,-25 25 1,-24 0-16,49 0 15,-25-25-15,-24 50 0,24-50 16,26 24-16,-26 1 0,25 0 16,-24-25-16,-1 25 0,25 0 15,0-25-15,1 24 0,-1 1 16,25 0-16,25-25 16,-1 25-1,1-25 1,-25 25-1,-25-1 1,1-24 0,24 25-16,-25-25 0,25 25 15,0 0-15,-25 0 0,25-1 16,-25 1 0,25 0-16,25 0 15,0-25-15,-25 25 16,25-25-16,-1 0 15,-24 24-15,25-24 16,0 25 0</inkml:trace>
  <inkml:trace contextRef="#ctx0" brushRef="#br0" timeOffset="592493.0728">28451 4018 0,'-25'-24'0,"25"48"94,0 1-78,0 0-16,-25 0 15,25 0-15,0-1 0,-24 1 16,24 0-16,0 0 0,-25 24 0,25-24 16,0 0-16,-25 0 15,25 0-15,0 24 0,0-24 0,0 0 16,0 0-16,0-1 0,0 1 16,25 25-16,-25-25 15,0-1-15,25 1 0,-1-25 16,1 25-16,-25 0 0,25-25 15,0 25-15,24-1 16,-24-24-16,0 0 0,0 0 16,0 0-16,24 0 0,1 25 15,-25-25-15,-1 0 16,1 0 0,-25-25 62,0 1-78,-25-1 15</inkml:trace>
  <inkml:trace contextRef="#ctx0" brushRef="#br0" timeOffset="592731.1373">28699 4564 0,'25'0'0,"0"0"32,-1 0-32,1 0 0,0 0 15,25 0-15,-26 25 0,1-25 16,0 25-16,0-1 16,-25 1-16,0 0 0,0 0 15,0 0-15,0-1 0,-50 1 16,50 0-16,-25 0 0,1 0 15,-1 0-15,0-1 0,0 26 0,0-50 16,25 25-16</inkml:trace>
  <inkml:trace contextRef="#ctx0" brushRef="#br0" timeOffset="593508.6355">29418 4638 0,'0'-24'15,"0"-1"1,0 0 0,-24 25 15,24 25-31,-50-25 15,25 25-15,25-1 16,-25-24-16,1 25 0,-1 0 16,25 0-16,-25-25 0,25 25 15,0-1-15,-25 1 16,25 0-16,0 0 0,0 0 16,25-25-16,0 25 0,0-25 15,-1 0-15,1 0 16,-25-25-16,25 0 0,0 25 15,0-25-15,-25 0 0,0 0 16,24 1-16,-24-1 0,25 25 16,-25-25-16,-25 50 31,1-25-15,24 49-16,0-24 15,0 0-15,0 0 16,0 0-16,0 0 15,24-1 1,1-24-16,-25 25 16,25-25-16,0 0 0,0 0 15,-1 0-15,1-25 16,0 1-16</inkml:trace>
  <inkml:trace contextRef="#ctx0" brushRef="#br0" timeOffset="593781.7449">29790 4663 0,'25'0'0,"-174"174"0,273-348 0,-99 149 0,-25 1 16,25 24-16,-25-25 0,-25 25 47,0 0-47,1 25 16,-26 24-16,25-24 15,0 0-15,25 0 16,-24-1-16,24 1 0,0 0 15,0 0-15,0 0 16,49 24 0,-24-49-16,25 0 15,-26 0-15,1 0 16,0-24-16,0-1 0,0 0 16,-1 0-16,1 0 0,-25 0 15</inkml:trace>
  <inkml:trace contextRef="#ctx0" brushRef="#br0" timeOffset="593978.1109">30113 4514 0,'74'-124'32,"-223"348"-32,224-324 15,-1 1 1,-99 124-16,25 0 16,0 0-16,-24-1 0,24 26 15,0 0-15,-25-26 0,25 1 16,0 25-16,0-1 0,0-24 15,0 0-15,0 0 0,0 0 16,0 0-16,0-1 0,-25-24 16,25 25-16</inkml:trace>
  <inkml:trace contextRef="#ctx0" brushRef="#br0" timeOffset="594277.4467">29989 4762 0,'0'0'0,"25"0"15,-1-24 1,1 24-16,0 0 0,0 0 16,0 0-16,-1 0 0,26-25 15,-25 25-15,0 0 0,0-25 16,-1 25-16,1-25 16,-25 50-1,0 0 1,-25-25-16,25 25 15,0-1-15,0 1 0,0 0 16,0 0-16,0 0 16,0-50 15,0 0-15,0 0-16,0 0 0</inkml:trace>
  <inkml:trace contextRef="#ctx0" brushRef="#br0" timeOffset="594625.5651">30311 4514 0,'0'-24'32,"0"197"-32,0-322 0,25 125 15,0 48 1,-25 1 0,25-25-16,0 0 15,-25 25-15,24 0 16,-24 0-16,0-1 15,25 1-15,-25 0 16,0 0-16,0 0 16,25 24-1,-25-24-15,25-25 16,0-25 0,-1 0-1,-24 1-15,25-1 0,-25 0 16,25 25-16,0-25 0,0-24 15,-25 24-15,24 0 16,-24 50 15,0 0-15</inkml:trace>
  <inkml:trace contextRef="#ctx0" brushRef="#br0" timeOffset="595049.2709">30783 4812 0,'24'-25'32,"26"0"-17,-25 1-15,0 24 16,-25-25-16,24 0 16,1 0-1,-25 0-15,-25 25 16,1 0-1,-1 0-15,25 25 16,-25-25-16,0 25 16,0-25-16,25 25 15,-24 0-15,-1-1 16,25 1-16,0 0 16,0 0-16,0 0 15,25 0-15,-1-1 16,1 1-1,0-25-15,0 0 0,0 25 16,24-25-16,-24 0 16,0 0-16,0 0 0,-25-25 15,24 25-15,-24-25 0,25 25 16,-50 0 0,-24 0-1,-26 0 1</inkml:trace>
  <inkml:trace contextRef="#ctx0" brushRef="#br0" timeOffset="596080.485">28550 4986 0,'-25'0'15,"25"25"1,0-1 0,0 1-16,0 0 15,-24-25-15,24 25 16,-25 0-16,25-1 15,-25 26-15,0-25 16,25 0-16,-25-1 0,25 1 16,0 0-16,-24 49 0,24-49 15,-25 0-15,25 0 0,0 0 16,0 24-16,0-24 0,0 0 16,0 0-16,0-1 0,25 26 15,-1-25 1,1 0-16,25-1 15,-25-24-15,-1 25 0,1-25 16,0 0-16,0 25 0,0-25 16,49 0-1,-49 0-15,0 0 16,-25-25 0</inkml:trace>
  <inkml:trace contextRef="#ctx0" brushRef="#br0" timeOffset="596616.8006">28873 5581 0,'0'0'0,"24"0"31,1 0-31,-25 25 16,25-25-16,25 0 0,-50 25 15,24-1-15,1-24 0,-25 25 16,25 0-16,-25 0 0,0 0 16,0-1-16,0 1 0,-25-25 0,25 25 15,-25 25-15,-24-25 0,24-1 16,25 1-16,-50-25 15,50 25-15,-24 0 16,48-25 15</inkml:trace>
  <inkml:trace contextRef="#ctx0" brushRef="#br0" timeOffset="596919.9032">29418 5631 0,'0'0'0,"-24"0"31,24 24-15,-25 1-16,25 0 15,0 0-15,0 0 0,-25 24 16,25 1-16,0-25 0,-25 0 15,25-1-15,0 26 0,0 24 16,-25-49-16,25 25 0,0-25 16,0-1-16,0 51 0,-24-50 0,24-1 15,0 1-15,-25-25 16,25-25 0,0 1-1,0-51-15,0 50 16</inkml:trace>
  <inkml:trace contextRef="#ctx0" brushRef="#br0" timeOffset="597172.6276">29394 5631 0,'49'-75'15,"-173"447"-15,199-669 0,-1 197 0,-49 100 16,0 0-16,-1 0 0,1 0 16,0 0-16,0 25 0,0 0 15,-1-25-15,-24 25 0,0 0 16,0-1-16,0 1 0,0 0 15,-24-25-15,24 25 0,-25-25 16,0 25-16,0-1 0,0-24 16,1 25-16,-1-25 0,0 0 15,0 0-15,50 0 32,0-25-17,0 25-15,24-24 16</inkml:trace>
  <inkml:trace contextRef="#ctx0" brushRef="#br0" timeOffset="597547.6775">29989 5606 0,'25'0'0,"-323"99"16,571-198-16,-248 74 0,-1 0 0,-24 0 31,-24 25-31,-1 0 16,0 50-16,0-50 15,0 25-15,1 0 0,-1-1 16,0 1-16,25 0 16,0 0-16,0 0 0,25-1 15,0-24-15,-1 25 16,1-25 0,0 0-16,25-49 0,-26 49 0,-24-25 15,25 25-15,0-25 0,-25 0 16,25 0-16,0 25 15,-25-24-15,-25 73 32,0-24-32,0 0 15,25 0-15,0-1 16,0 1-16,0 0 0,25-25 31,0 0-31,0-25 16</inkml:trace>
  <inkml:trace contextRef="#ctx0" brushRef="#br0" timeOffset="599173.9382">30435 5606 0,'0'0'0,"0"-25"16,25 25-16,-25-25 16,25 25-1,-25-25 1,-50 25 0,26 0-1,-1 25-15,0 0 16,0 0-16,25 0 0,0-1 15,0 1 1,0 0-16,25-25 16,-25 25-16,25-25 0,0 25 15,-1-25-15,-24 24 0,25-24 16,0 25 0,-25 0-1,-25-25-15,0 0 16,-24 0-16,24 0 0,0 25 15,0-25 1,25-25 0,25 0-16,0 0 15,0 25-15,0-24 0,-1 24 16,26-50-16,0 50 0,-26-25 16,1 25-16,25-25 0,-25 25 15,49-24-15,-49-1 0,0 25 16,-1-25-16,1 25 0,0-25 15,-25 0 1,-25 25 0,0 0-16,1 25 0,-1 0 15,0 0-15,0-25 0,25 25 16,0-1-16,0 1 16,0 0-16,25-25 15,-25 25-15,50 0 16,-26-25-16,-24 24 0,25-24 15,0 0-15,-25 25 16,-25-25 0,-24 25-1,24-25-15,0 0 16,0 0-16,0 25 0,1-25 16,24-25-1,24 25 1,-24-25-16,25 25 0</inkml:trace>
  <inkml:trace contextRef="#ctx0" brushRef="#br0" timeOffset="599350.5484">31080 5655 0,'25'0'0,"-298"75"0,571-150 16,-348 75-16,100 25 16,-50 0-1,0 0-15,-25 0 16,25-1-16,-25 1 0,25 0 15,-25-50 17</inkml:trace>
  <inkml:trace contextRef="#ctx0" brushRef="#br0" timeOffset="599690.4499">31105 5457 0,'0'-25'0,"-50"273"0,100-471 15,-50 223 1,25 0-16,-25 25 16,25-25-16,24 0 0,-49 25 15,25-25-15,0 24 0,0-24 16,-25 25-16,25-25 16,-25 25-16,0 0 15,24 0-15,-24-1 0,0 1 16,0 0-16,0 0 0,0 0 15,0-1-15,0-48 47,0-1-47,50 0 16,-50 0-16,25 0 0,0 1 0,-25-1 16,24 0-16,26-25 0,-25 26 15,0 24 1,-25-25-16,24 25 15</inkml:trace>
  <inkml:trace contextRef="#ctx0" brushRef="#br0" timeOffset="599963.8199">31700 5779 0,'-99'-223'0,"198"446"0,-74-223 15,0 0-15,-25-24 16,25 24-16,-25-25 0,25 0 15,-1-25-15,1 26 16,-25-1-16,0 0 16,-25 25-16,25-25 0,-24 25 15,-1 0-15,0 0 16,0 25-16,25 0 0,0 0 0,0-1 16,0 1-1,0 0-15,25 0 0,-25 0 16,25-25-16,0 0 0,-1 24 15,26-24-15,-25 0 0,0 0 0,-1 0 16,1 0-16,0-24 0</inkml:trace>
  <inkml:trace contextRef="#ctx0" brushRef="#br0" timeOffset="600098.4594">32321 5804 0</inkml:trace>
  <inkml:trace contextRef="#ctx0" brushRef="#br0" timeOffset="603435.8503">5060 5482 0,'0'0'0,"50"-25"0,-25 0 0,24-24 16,-24 24-16,25 0 0,-1 0 15,26 0-15</inkml:trace>
  <inkml:trace contextRef="#ctx0" brushRef="#br0" timeOffset="603747.8558">5631 6871 0,'0'0'0,"0"-25"0,24 0 0,-24 0 0,25 1 16,0-1-1,0 25-15,0 0 16</inkml:trace>
  <inkml:trace contextRef="#ctx0" brushRef="#br0" timeOffset="604060.9299">5482 8706 0,'0'0'0,"0"25"0,25-25 31,-25-25-15,49-24-16,-49 24 15,25 0-15</inkml:trace>
  <inkml:trace contextRef="#ctx0" brushRef="#br0" timeOffset="664223.1558">7863 13122 0,'-25'0'31,"0"0"0,25-25 1,0 0-17,0 0 1,0 0 31,25 25-47,0 0 15,-25-24-15,25 24 16,0 0-16,-1 0 16,1 0-1,0 0-15,0 24 16,0-24-1,-25 25 1,25-25-16,-1 0 16,-24-25-1,25 25-15,-25-24 16,0-1-16,25 25 0,-25-25 16,25 0-16,0 0 0,-1 25 15,-24-24-15,25 24 0,0-25 16,0 25-16,0 0 15,-1 0-15,1 0 16,-25 25-16,25-1 16,-25 1-1,25-25-15,-25 25 0,0 0 16,25-25 0,-1 0-1,-24-25 1,25 25-16,0 0 0,25-25 15,-26 0-15,1 25 16,50-24 0,-51 24-16,1 0 0,-25 24 31,25-24-15,0-24-1,0-1-15,-1 25 16,1-25-16,0 25 0,0-25 15,0 25-15,24 0 0,-24-25 16,25 25-16,-25 0 0,-1 0 16,1 0-16,0 0 15,0 0 1,-25 25 0,25-25-1,-1 0 1,1 0-1,0 0-15,0-25 0,0 25 16,-1 0-16,1 0 0,0 0 16,25 0-16,-26 0 0,1 0 15,0 0-15,0 0 16,0 0 62,-1 0-62,1 0-1,0 0-15,-25-24 0,25 24 16,0 0-16,-1 0 16,1-25-16,0 25 15,0 0-15,0 0 16,-1 0-1,-24 25 32,25-25-31,0 0 0,0 0-16,0 0 15,-1 0 1,1 0-16,0 0 187,-25 24-15,0 1-156,0 0 15,25-25 328</inkml:trace>
  <inkml:trace contextRef="#ctx0" brushRef="#br0" timeOffset="716388.1316">29542 6375 0,'-24'0'16,"48"0"15,1 0-31,0 0 0,25 0 15,-26 0-15,26 0 0,0 0 16,74 0-16,-75 0 0,1 0 16,24 0-16,1 25 0,49-1 15,-50 1-15,1-25 0,-1 25 0,0-25 16,1 25-16,49-25 16,-75 25-16,1-25 0,0 0 15,-1 0-15,1 0 0,-25 0 16,-25-25-16,0 0 15,-25 0-15</inkml:trace>
  <inkml:trace contextRef="#ctx0" brushRef="#br0" timeOffset="717038.4966">29542 5209 0,'0'-25'16,"25"25"-16,0 0 15,0 0-15,0 0 16,-1 0-16,1 0 0,25 0 16,-25 0-16,24 25 0,-24-25 15,25 0-15,-1 0 0,50 25 16,-24-25-16,-26 25 0,26-25 15,-1 0-15,-24 24 0,99-24 16,-75 0-16,-24 0 0,24 0 16,-24 0-16,24-24 0</inkml:trace>
  <inkml:trace contextRef="#ctx0" brushRef="#br0" timeOffset="722545.7453">4911 5383 0,'0'24'15,"0"1"-15,-24-25 16,24 25-16,0 0 0,0 0 16,0-1-1,24-24 17,1 0-32,0 0 15,-25-24-15,25 24 16,0-25-16,24 0 0,-24 0 15,0 0-15,24-24 0,-24 24 0,0 0 16,49 0-16,-49 1 0,-25-1 16,25 25-16,0 0 15</inkml:trace>
  <inkml:trace contextRef="#ctx0" brushRef="#br0" timeOffset="723111.0627">5259 6871 0,'24'0'16,"-24"25"15,25-25-31,0 25 31,0-25-31,0 0 16,-1-25-16,1 0 0,0 0 16,0 0-16,0 0 0,-1 1 15,26-26-15,-25 25 0,0 0 16,-1 1-16,1 24 0</inkml:trace>
  <inkml:trace contextRef="#ctx0" brushRef="#br0" timeOffset="723698.7746">5333 8930 0,'0'24'47,"0"1"-32,25-25 32,0-25-31,-1 1-16,-24-1 0,50-25 15,-25 1-15,0 24 16,-1 0-16,1 0 0,0 0 16</inkml:trace>
  <inkml:trace contextRef="#ctx0" brushRef="#br0" timeOffset="724315.7983">5308 10740 0,'-25'25'32,"25"0"-17,0 0-15,0 0 31,25-25-31,0-25 16,0 25-16,0-50 16,-1 25-16,1 1 0,0-1 0,25-25 15,24-24-15,-24 24 0,-26 1 16,26-1-16</inkml:trace>
  <inkml:trace contextRef="#ctx0" brushRef="#br0" timeOffset="730853.5344">30634 4440 0,'0'-25'16,"25"25"15,-25-25-31,24 25 63,1-24-48,0 24-15,25-25 16,-26 25-16,1-25 0,0 25 15,0-25-15,49 0 0,-49 25 16,0-24-16,0 24 0,-25-25 16,24 25-16,1 0 0,-25-25 15,25 25-15,-50 0 47,0 0-31</inkml:trace>
  <inkml:trace contextRef="#ctx0" brushRef="#br0" timeOffset="731101.7337">30956 4118 0,'0'-25'0,"25"25"15,0 0-15,24 0 16,-24 0-1,0 0-15,25 25 16,-26-25 0,-24 24-1,25 1-15,-25 0 16,-25 0 0,1-25-16,24 25 0,-25-25 15,-25 24-15</inkml:trace>
  <inkml:trace contextRef="#ctx0" brushRef="#br0" timeOffset="735296.5429">31204 6350 0,'0'0'0,"0"-25"0,25 25 140,-25 25-140,25 0 0,-25 0 16,25-1 0,0-24-16,-25 25 0,24 0 0,1 0 15,0 0 1,0-1-16,0 1 0,-25 0 0,24 0 16,1 0-16,-25-1 0,0 1 15,25-25-15,-25 25 0,25 0 16,-50-25 46,0 0-62,25-25 0</inkml:trace>
  <inkml:trace contextRef="#ctx0" brushRef="#br0" timeOffset="735599.3904">31328 6697 0,'-24'0'0,"148"0"0,-224 0 0,76 25 16,24 0 15,24-25-31,1 0 16,-25 25-16,25-25 16,0 24-16,-25 1 15,25 0 1,-25 0-16,24 0 0,1-25 15,-25 25-15,25-25 0,0 0 16,0 0 0,-1 0-16,1 0 0,-25-25 0,25 25 15,-25-25-15,25 25 16,-25-25-16,0 0 0,0 0 16,0 1-1,-25-1 1</inkml:trace>
  <inkml:trace contextRef="#ctx0" brushRef="#br0" timeOffset="742849.8327">2902 5432 0,'0'-25'15,"0"1"1,0-1 0,0 0-1,-25 25 16,1-25-31,-1 25 16,0 25 0,0-25-16,25 25 0,-25 0 15,1 24-15,24-24 0,-25-25 16,25 74 0,-25-49-16,25 0 0,0 0 15,0 0-15,0-1 16,25 1-16,0 0 15,-1-25 1,1 0-16,-25-25 0,25 25 0,-25-25 16,25-24-16,0 24 15,-25 0-15,0 0 16,0 1-16,24-1 0,-24 0 16,-24 50 30,24 0-46,0-1 16,0 1-16,0 0 0,0 25 16,0-26-16,24 1 15,1 0-15,-25 0 0,0 0 16,25-25-16,0 0 16,0 0-16,-1 0 15,-24-50 1,25 25-16</inkml:trace>
  <inkml:trace contextRef="#ctx0" brushRef="#br0" timeOffset="743099.3147">3225 5333 0,'0'0'0,"-25"0"31,25 25-31,-25 0 15,0 24 1,25-24-16,0 0 0,-25-25 16,25 25-16,0 24 0,0-24 0,0 0 15,0 0-15,25-1 16,-25 1-16,25 0 16,0-25-1,0 0-15,-1-25 0,1 0 16,-25 1-16</inkml:trace>
  <inkml:trace contextRef="#ctx0" brushRef="#br0" timeOffset="743306.6435">3497 5184 0,'0'0'0,"0"-25"0,0 75 31,0 0-31,0-26 15,0 1-15,0 25 0,0-25 16,0 49-16,0-49 0,0 0 16,0 24-16,0-24 0,0 25 15,0-26-15,0 1 0,-24-25 16</inkml:trace>
  <inkml:trace contextRef="#ctx0" brushRef="#br0" timeOffset="743614.6198">3398 5457 0,'25'174'0,"-50"-348"0,50 149 31,0 25-31,0 0 0,-1 0 16,1 0-16,0 0 0,0 0 15,0-25-15,-1 25 16,1 0-16,-25 25 31,0 25-31,0-25 16,0-1-16,0 1 0,0 0 15,0 25-15,0-26 16,0 1-16,0 0 16,0-50 15,0-24-31,0 24 0,0 0 0,0-25 15,0 26-15</inkml:trace>
  <inkml:trace contextRef="#ctx0" brushRef="#br0" timeOffset="744246.3375">3646 5283 0,'0'-24'32,"0"123"-32,0-174 0,25 75 15,-25 25 1,25-25-16,-25 25 15,25-25-15,-25 25 16,25-25 0,-25 25-16,0-1 0,0 1 15,24 25-15,-24-25 16,25-25-16,-25 24 16,25 1-16,0-25 15,0 0-15,-1 0 16,-24-25-1,25 25-15,-25-24 0,0-1 16,25 0-16,-25 0 0,0 0 16,0 1-16,0-1 15,0 0-15,-25 25 16,0 25 0,25 0-16,-24-1 15,24 1 1,24-25 31,1 0-47,-25 25 93,0 0-93,0 0 16,0-1-16,0 1 16,25-25-1,0 0-15,0 0 16,-1 0-16,1-25 0,0 1 16,25-26-1,-50 25 1,0 0-1</inkml:trace>
  <inkml:trace contextRef="#ctx0" brushRef="#br0" timeOffset="775853.413">3076 6821 0,'0'25'94,"-25"0"-79,25 0-15,0 0 16,0-1-16,0 26 0,0 0 16,0-26-16,0 1 0,0 25 15,0-1-15,0 26 0,0-50 16,0 24-16,0-24 0,0 0 16,0 0-16,0-1 0,0 1 0,-25-25 15,25-25 1,0 1-1,0-1-15,0 0 0,0-49 16,0 24-16,0 0 0,0 26 16,0-26-16,0 0 0,25-24 15,-25 24-15,25 26 0,-25-26 16,0 25-16,25-25 0,-1 26 16,1-1-16,0 0 15,0 0-15,0 25 16,-1 0-1,-24 25-15,0 0 0,0 0 0,0-1 16,0 1-16,0 0 0,-24 25 16,24-25-16,0-1 0,0 1 15,-25 0-15,0 0 16,0-25-16,0 0 0,1 0 16,-1-50-1,25 25 1,0-24-16,25 49 15,-25-25-15,24 25 0,-24-25 16</inkml:trace>
  <inkml:trace contextRef="#ctx0" brushRef="#br0" timeOffset="777620.0675">3398 6747 0,'25'-25'0,"-25"0"15,-25 25 32,0 0-47,25 25 16,0 0-16,-24 0 0,24-1 0,0 1 16,-25-25-16,25 25 0,0 0 15,0 0-15,0 0 0,0-1 16,25-24-16,-1 0 15,1-24 1,-25-1-16,25-25 16,-25 25-16,0 0 15,25 25 1,-25 25 15,0 0-31,0 0 16,0 0-16,0 0 0,25-25 15,-1 0 1,1 0 0,0 0-16,-25-25 0,25 25 15,0-25-15,-25 0 0,24 0 16,-24 0-16,25 1 16,-25-1-16,0 0 15,-25 50 32,1-25-47,24 25 16,0-1-16,0 1 15,0 0 1,24-25-16,-24 25 16,25-25-16,0 25 15,0-25-15,-25 25 0,0-1 16,0 1-1,0 0 1,-25-25-16,0 0 16,0 0-1,25-25 1,0 0-16,25 1 16,0-1-16,0 0 0,0 25 15,-25-25-15,25 0 0,-1 25 16,26-25-16,-50 1 0,25 24 15,0-25-15,-1 25 16,-24-25-16,-24 25 31,24 25-15,-25-25-16,25 25 16,-25-1-16,50-24 31,0 0-16,-1 0-15,1 0 16,-25 25-16,25-25 0,-25 25 16,0 0-1,0 0 1,-25-25-16,25 25 0,-25-1 16,1-24-16,24 25 15,0-50 16,24 25-31,-24-24 0,25-1 16,0 0-16,0 25 0,0-50 0,-1 50 16,1-25-16,0 25 0,0-24 15,0 24-15,-1 0 16,-24 24 0,0 1-16,-24 0 15,24 0-15,0 25 16,-25-50-1,25 24-15,0-48 32,0-1-32,0-25 15,-25 25-15,25 0 0,0 1 0,0-1 16,0 0-16,0 0 0,0 0 16,0 1-16,25 24 46,-25 24-46,25-24 16,-25 25-16,24-25 0,1 25 0,0-25 16,-25 25-16,25-25 15,24 0-15,-49 25 16,25-25-16,0 0 16,-25 24-1,25-24-15,-25 25 0,0 0 16,0 0-16,0 0 15,0 0 1,25-25-16,-1 0 16,1 0-16,25-25 15,-25 25-15,-1-25 0,1 25 16,-25-25-16,25 0 0,0-24 16,0 24-16,-25 0 0,0 0 15,0-24-15,0 24 16,0 0-1,0 0-15,-25 25 47,25 25-47,0 0 16,-25 0-16,25-1 16,0 1-16,-25 0 0,25 0 15,0 0-15,0-1 0,25 1 16,-25 0-16,25-25 0,0 25 15,-1-25-15,1 0 16,0 0-16,0 0 0,24-25 16,1 25-16,-25-25 0,0 25 0,0-25 15,-1 1-15,1-1 0,0 0 16,-25 0 0,-25 25 15,25 25-31,25-25 31,0 0-15</inkml:trace>
  <inkml:trace contextRef="#ctx0" brushRef="#br0" timeOffset="788761.4748">3249 9004 0,'0'-25'16,"-24"0"-1,-1 1 17,0 24-17,0 0 1,25 24-16,-25-24 0,25 25 15,-24-25-15,24 25 0,-25 0 16,0 0-16,25 0 16,0-1-16,0 1 15,0 25-15,0-25 0,0-1 16,25 1-16,-25 0 0,25-25 16,-1 0-16,1 0 15,-25-25-15,50 0 0,-50 1 16,25-1-16,-1 0 0,-24 0 15,50-24-15,-50 24 0,25-25 16,-25 25-16,0 0 16,0 1-16,-25 48 31,25 1-31,0 0 16,0 0-16,0 0 0,0 24 15,0-24-15,0 0 0,0 0 16,25-25-16,0 0 15,-1 0-15,1-25 16,0 0-16,0 0 16,0 1-16,-1 24 0,1-25 15,25-25-15</inkml:trace>
  <inkml:trace contextRef="#ctx0" brushRef="#br0" timeOffset="788960.8351">3721 8830 0,'-25'0'31,"0"75"-31,75-150 0,-100 75 0,50 25 16,-25-25-16,25 25 16,-25-25-16,25 50 0,0-26 15,0 1-15,0 0 16,0 0-16,0 0 0,0 0 16,25-25-16,-25 24 0,25-24 15,0 0-15,0 0 16,-25-24-16,25 24 0,-1-50 15</inkml:trace>
  <inkml:trace contextRef="#ctx0" brushRef="#br0" timeOffset="789186.1031">3944 8657 0,'-99'248'16,"198"-496"-16,-99 223 0,0 50 31,0 0-31,0-1 15,0 1-15,0 0 0,0 25 16,0-26-16,0 51 0,0-50 16,0-1-16,0 26 0,0-25 15,-25 25-15,25-26 0,0 1 16,0 0-16,-25-25 16,25 25-16,-24-25 0,24-25 15,-25 25-15</inkml:trace>
  <inkml:trace contextRef="#ctx0" brushRef="#br0" timeOffset="789818.4087">3820 9029 0,'-25'-25'0,"50"50"0,0-100 47,0 75-31,-1 0-16,1 0 0,0-24 0,0 24 16,0 0-16,-1 0 0,1-25 15,0 25-15,0 0 16,-25 25-1,0 24 1,0-24 0,0 0-16,0 0 15,0 0-15,0-1 16,0-48 15,0-1-31,0-25 16,0 25-16,0 0 15,0 1-15,0-1 0,0-50 16,0 51-16,0-1 0,0 0 16,25 0-1,-25 50 17,0 0-17,24 0-15,-24-1 16,25-24-16,-25 25 15,25-25-15,-25 25 0,25-25 16,-25 25-16,25 0 16,-25-1-1,0 1 1,0 0-16,24-25 0,-24 25 16,25-25-16,-25 25 15,25-25-15,0 25 16,0-25-1,-25-25 1,24 25-16,-24-50 0,0 25 16,0 0-16,0 1 0,25-26 15,-25 25-15,0 0 16,0 1-16,25 24 0,-25 24 47</inkml:trace>
  <inkml:trace contextRef="#ctx0" brushRef="#br0" timeOffset="790074.581">4490 8905 0,'74'25'47,"-173"-75"-47,223 75 0,-223-25 0,198-25 0,-74 25 0,-25-25 16,0 0-16,-25 1 15,0 24 1,0 0-1,25 24-15,-25 1 16,1 0-16,24 25 16,0-26-16,0 1 15,24 0-15,26-25 16,-25 0-16,0 0 0,-1 0 16,1 0-16,50-25 0,-51 25 15,1-25-15,0 25 0,0-24 16,0-26-16</inkml:trace>
  <inkml:trace contextRef="#ctx0" brushRef="#br0" timeOffset="797781.4807">2877 10964 0,'0'0'0,"0"-25"31,0 0-15,0 0 0,0 0-16,0 1 15,-24 24 1,-1 0-1,25 24 1,-25-24-16,0 25 16,25 25-16,-25-50 0,25 25 15,0-1-15,-24 26 0,24-25 16,0 24-16,0-24 0,0 0 16,0 0-16,24 0 15,-24 0-15,25-25 16,0 0-16,0-25 0,0 0 15,-25 0-15,24 0 16,1-24-16,-25 24 16,0 0-16,0 0 15,25 0-15,-25 50 47,0 0-47,-25 0 0,25 0 16,0-1-16,0 1 15,0 0-15,25 0 16,0 0-16,0-25 16,-25 25-16,24-25 0,1 0 15,-25-25 1,25 25-16</inkml:trace>
  <inkml:trace contextRef="#ctx0" brushRef="#br0" timeOffset="797999.2045">3225 10914 0,'0'-25'16,"0"50"-16,0-75 0,-25 50 16,0 25-1,25 25 1,-25 24 0,25-49-16,0 0 0,0 24 0,0-24 15,0 0-15,25 0 16,-25 0-16,25-25 15,0 0-15,-1-25 16,1 0-16,0 0 16</inkml:trace>
  <inkml:trace contextRef="#ctx0" brushRef="#br0" timeOffset="798175.9819">3423 10740 0,'-50'224'16,"100"-472"-16,-50 272 0,0-24 15,0 25 1,25 0-16,-25 0 0,0 0 16,0-1-16,0 51 0,0-50 15,25-1-15,-25 1 0,0 0 16,0 25-16,0-26 0,0 1 16,0 0-16</inkml:trace>
  <inkml:trace contextRef="#ctx0" brushRef="#br0" timeOffset="798592.3884">3349 11038 0,'0'-25'16,"49"174"-16,-98-273 0,73 99 15,1 0-15,0 25 16,-25-24-16,25 24 16,0 0-16,-1-25 0,26 25 0,-25 0 15,0 0-15,-25-25 0,24 25 16,-24 25-1,0 0 1,25-1-16,-25 1 0,0 0 16,0 0-16,25 0 15,-25-1-15,0 1 16,0-50 0,-25 1-1,25-26-15,0 0 16,0 26-16,0-1 0,0-25 15,0 25-15,0-49 0,0 49 16,0 0-16,0 1 0,0-1 16,0 50 31,0-1-47,0 1 15,25-25 1</inkml:trace>
  <inkml:trace contextRef="#ctx0" brushRef="#br0" timeOffset="798858.0903">3671 10765 0,'0'-25'16,"0"1"-1,25 24 48,-25 24-63,25-24 15,-25 25-15</inkml:trace>
  <inkml:trace contextRef="#ctx0" brushRef="#br0" timeOffset="799133.1449">3969 10939 0,'0'0'16,"0"25"-16,-25-1 15,25 1-15,0 0 16,50-25 15,-26-25-15,1 0-16,-25 1 16,25 24-16,0-25 0,-25 0 0,25 0 15,-1 0-15,-24 1 16,25-1-16,-25 0 0,0 0 15,-25 25 17,25 25-32</inkml:trace>
  <inkml:trace contextRef="#ctx0" brushRef="#br0" timeOffset="799375.3926">4192 10864 0,'50'0'16,"-26"0"-16,-148-49 0,174 98 0,24-73 15,-49-1-15,-25 0 0,0 0 16,0 0-16,-25 1 16,1 24-1,-1 24 1,25 1-16,-25-25 0,25 25 16,-25 0-16,25 0 0,0-1 15,25 26 1,25-25-16,24-25 0,-49 0 15,24 0-15,-24 0 0,25 0 16,-1 0-16,26-50 0,-26 25 16</inkml:trace>
  <inkml:trace contextRef="#ctx0" brushRef="#br0" timeOffset="1.08731E6">18281 5655 0,'-25'0'78,"25"25"-62,-25-25-1,1 25 1</inkml:trace>
  <inkml:trace contextRef="#ctx0" brushRef="#br0" timeOffset="1.08848E6">18132 5779 0,'0'-24'156,"25"24"-140,-25-25-16,25 25 16,-25-25-16,25 25 0,-1-25 15,1 25-15,0-49 0,0 49 0,0-25 16,-1 0-16,1 25 0,50-50 16,-51 50-16,1 0 0,0-24 15,0 24-15,0-25 16,-50 25 31,0 0 31</inkml:trace>
  <inkml:trace contextRef="#ctx0" brushRef="#br0" timeOffset="1.08885E6">18083 5531 0,'0'25'31,"-25"-25"-31,25 25 16,0 0-1,-25 0 1,25-1-16,0 1 0,0 0 15,0 0-15,-25 0 0,25-1 16,0 1-16,0 0 16,25 0-16,0-25 0,0 0 15,-1 0-15,1 0 0,0-25 16,25 0-16,-26 25 0,1-25 16,0 25-16,0-24 0,0-1 15,-1 25-15,-24-25 0</inkml:trace>
  <inkml:trace contextRef="#ctx0" brushRef="#br0" timeOffset="1.09478E6">14709 7962 0,'-25'0'15,"25"-25"95,25 25-110,0 0 15,-25-24-15,25 24 0,0 0 16,-1-25-16,1 25 16,0-25-16,25 0 0,-26 25 15,1 0-15,-25-25 16,25 25-16,0-24 0,0 24 16,-1-25-1,-48 50 32,-1-25-31,0 0-16</inkml:trace>
  <inkml:trace contextRef="#ctx0" brushRef="#br0" timeOffset="1.09509E6">14759 7714 0,'-25'0'16,"25"25"-1,0 0 1,-25 0 0,25-1-16,0 1 15,-25-25-15,25 25 16,-24 0-16,24 0 0,0-1 15,0 1-15,0 0 16,0 0-16,0 0 16,49 0-16,-24-1 15,0-24-15,0 0 16,-1 0-16,51 0 0,-50 0 0,-1 0 16,1 0-16,0 0 0,-25-24 15,25 24-15</inkml:trace>
  <inkml:trace contextRef="#ctx0" brushRef="#br0" timeOffset="1.09619E6">15032 9500 0,'24'0'47,"1"0"-47,0 0 16,-25-25-16,25 1 16,0 24-16,-1 0 0,-24-25 15,25 25-15,-25-25 0,25 25 16,0-25-16,0 25 15,-1-25-15,-48 25 32,-1 0-1,0 0-31,0 0 0</inkml:trace>
  <inkml:trace contextRef="#ctx0" brushRef="#br0" timeOffset="1.09642E6">15056 9351 0,'-24'0'16,"98"0"-16,-124 0 0,26 25 31,-1-25-31,25 25 16,0 0-16,0 0 0,-25-1 15,25 1-15,0 0 16,-25 0-16,25 0 15,0-1-15,50-24 16,-25 0-16,-1 0 0,1 0 16,25-24-16,-1-1 15,1 25-15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5-18T03:37:54.0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5457 11757 0,'-25'0'0,"25"-24"16,-25 24 0,25-25-16,0 0 62,0 0-46,25 25-1,-25-49 1,25 49 0,-25-25-1,25 25 1,0 0 0,-1 0-1,1 0 1,-25 25-16,25-1 15,0 26 1,-25-25-16,0 0 16,0-1-16,0 26 15,-25 24 1,25-24 0,-25-25-16,0 49 15,25-49-15,-24 25 16,-51 49-1,50-74 1,1 0 0,-1-25-16,0-25 15,25 0 1,-25-25-16,25 25 31,25 25-15,-25-24-16,25 24 15,0 0 1,-1 0 0,1 24-16,0 1 15,0 0 1,-25 0 0,25-25-16,-1 50 15,1-26-15,-25 1 16,25 0-16,0 0 15,0-25 32,-25-25-31,0-25 0,24 26-16,-24-1 15</inkml:trace>
  <inkml:trace contextRef="#ctx0" brushRef="#br0" timeOffset="515.6218">5928 11633 0,'0'0'0,"0"-24"16,0-1-16,0 50 31,0-1-15,0 26-16,-24-25 15,24 0-15,0-1 0,-25 26 16,0-25-16,25 0 16,-25-1-16,0 76 15,0-51 1,25-24-1,-24-25 1,48 0 15,1 0-15,0 0 0,50 0-16,-26 0 15,26 0 1,24 0-1,-25 25 1,-49-25 0,-50 0 31,25-25-47,-49-49 15</inkml:trace>
  <inkml:trace contextRef="#ctx0" brushRef="#br0" timeOffset="750.0141">6102 11807 0,'0'-25'15,"0"50"17,0 0-17,0 0 1,0 74-1,0-50 1,-25 1-16,0 0 16,25-26-16,-24 51 15,24-50-15,0 0 0,0-1 16,0 1-16,0-50 31</inkml:trace>
  <inkml:trace contextRef="#ctx0" brushRef="#br0" timeOffset="1659.9048">8458 13097 0,'25'0'15,"-25"-25"1,0 50 15,0 0-15,0-1-1,0 1 1,0 0 0,0 0-1,0 0-15,0 0 0,0-1 16,0 1-16,0 0 0,-25 25 15,25-26-15,0 1 0,0 0 16,0 25-16,-24-1 0,24-24 16,0 25-16,0-26 0,0 1 15,0 25-15,0-1 0,0-24 16,0 0-16,0 0 16,0-50 30,0 0-46,0-24 0</inkml:trace>
  <inkml:trace contextRef="#ctx0" brushRef="#br0" timeOffset="2285.2792">8880 13444 0,'0'-25'0,"25"1"15,0 24-15,-25-25 0,24 0 16,-24 0-16,25 25 16,0-49-16,0 24 0,-25 0 15,25 25-15,-25-50 0,0 25 16,-25 1 0,0 24-16,0-25 15,0 25-15,1 0 16,-1 0-16,0 25 15,0-1-15,25 1 0,0 0 16,-25-25-16,25 25 16,-24 25-16,24-26 0,0 1 15,0 0-15,-25 0 0,25 24 16,0-24-16,0 0 16,0 0-16,25-25 0,-1 0 15,1 0-15,0-25 16,0-25-16,0 50 0,-1-24 15,1-1-15,0 0 0,0 0 16,0 0-16,0 1 16,-25-1-1,0 74 1,0-24 0,0 0-16,0 0 15,-25 24-15,25-24 16,0 0-16,0 0 0,0 0 0,0-1 15,0 26-15,0-25 0,0 24 16,0-24-16,0 0 0,0 25 16,0-26-16,0 1 0,0 0 15,-25-25-15,25 25 0,0 0 16,0-1-16,0-48 31,0-1-15,0 0-16,0 0 15,25-24-15,-25 24 0,0 0 16</inkml:trace>
  <inkml:trace contextRef="#ctx0" brushRef="#br0" timeOffset="2694.6005">9351 12973 0,'0'0'0,"25"0"47,0 25-47,0-25 16,0 0-16,-1 0 15,1 0-15,-25 24 16,0 1 0,-25 0-1,25 0 1,0 0-16,0-1 0,0 1 16,0 0-16,0 0 15,0 0-15,-24 0 16,24-1-16,0 1 0,0 0 15,0-50 17,-25 25-32,25-25 15</inkml:trace>
  <inkml:trace contextRef="#ctx0" brushRef="#br0" timeOffset="2833.6553">9376 13171 0,'25'0'31,"25"0"-31,-26 0 0,26 0 16,-25 0-16,0-25 15,-1 25-15,1 0 16</inkml:trace>
  <inkml:trace contextRef="#ctx0" brushRef="#br0" timeOffset="3657.7997">8310 12750 0,'-25'0'16,"0"0"-1,50 0 32,0 0-31,-1 0-1,1 0 1,0 0-16,0 0 0,0 0 16,24 0-16,-24 0 0,25 0 0,-26 0 15,1 0-15,25 0 0,24 0 16,-24-25-16,-1 25 0,-24 0 16,25 0-16,49 0 0,-24 0 15,-26 0-15,1 0 0,-1 0 16,1 0-16,74 0 0,-99 0 15,24 0-15,1 0 0,0 0 16,24 0-16,-49 0 0,0 0 0,-1 0 16,26 0-16,0 0 15,-26 0-15,1 0 16,-25 25-16,25-25 16,-50 0 15,0 0-16,-49-25-15</inkml:trace>
  <inkml:trace contextRef="#ctx0" brushRef="#br0" timeOffset="4045.7909">8334 12799 0,'25'0'32,"-25"50"-17,0-25-15,0-1 0,0 1 16,0 0-16,-25 25 0,25-1 15,-24-24-15,24 25 0,-25-26 16,25 26-16,0 49 16,-25-49-16,25 0 0,0-1 0,0 1 15,-25 49-15,25-74 0,0 24 16,0-24-16,-25 25 0,25-25 16,-24 24-16,-1-24 15,0-25-15,25 25 0,-50 0 16,26-25-16,-1 0 0,0 0 15,0 0-15,0 0 0,0-25 16</inkml:trace>
  <inkml:trace contextRef="#ctx0" brushRef="#br0" timeOffset="4609.8522">7367 13097 0,'0'0'0,"0"-25"31,25 25-15,0 0-16,-1-25 16,26 25-16,-25 0 0,0 0 15,-1-25-15,1 25 0,0 0 16,-50 0 0,-24 25-1,24-25-15,0 0 16,0 25-16,0 0 15,1-25-15,-1 25 0,0-1 16,0 1 0,25 0-16,0 0 15,0 0-15,0 0 16,25 24-16,0-24 0,-25 0 16,25-25-16,-25 25 0,0 24 15,24-49-15,-24 25 0,0 0 16,0 0-16,0-1 15,-24-24 1,-1 0-16,0 0 16,25-24-16,-25-1 15,25 0-15,0 0 16,0 0-16,25-24 16,-25 24-16</inkml:trace>
  <inkml:trace contextRef="#ctx0" brushRef="#br0" timeOffset="4976.2036">7764 13097 0,'0'0'0,"25"0"31,-1 0-15,1-25-16,0 25 15,25-25-15,-26 25 16,-48 0-1,-1 0 1,0 25-16,0-25 16,0 0-16,1 25 0,-1 0 15,25-1-15,0 1 16,25 25 0,-25-25-16,24 0 0,-24-1 15,25 1-15,0 0 0,-25 0 16,0 0-16,25-1 15,-25 1-15,0 0 0,0 0 16,-25-25 0,0 25-16,0-25 15,1 24-15,-1-24 16,0 25-16</inkml:trace>
  <inkml:trace contextRef="#ctx0" brushRef="#br0" timeOffset="5846.5305">8706 15156 0,'0'0'0,"-24"0"0,-1 0 0,0 0 16,25-25-16,-25 25 0,50 0 46,25 0-30,-26 0-16,1 0 0,0 0 16,25 0-16,-26 0 15,51 0-15,-26 0 0,1 0 16,25 0-16,-26 0 0,100-25 16,-75 25-16,1 0 0,-1 0 15,1 0-15,-1 0 0,0 0 16,50-25-16,0 25 15,-74 0-15,-25 0 0,49 0 16,-24 0-16,-25 0 0,0 25 16,-1-25-16,1 25 15,0-25-15,0 0 16,-25 25-16</inkml:trace>
  <inkml:trace contextRef="#ctx0" brushRef="#br0" timeOffset="6543.6826">9401 15776 0,'-25'0'0,"50"-25"47,0 25-47,0 0 15,-1-25 1,1 25-16,0 0 16,0 25-1,-25 25-15,25-50 16,-25 24-16,0 1 0,0 0 15,0 25-15,0-26 0,-25 26 16,25-25-16,-25 0 0,0 24 16,0-49-16,25 25 0,-24 0 0,-1-25 15,-25 25-15,25-25 16,25-25 0,-24 0-16,24 0 15,0 0-15,0 1 16,24 24-16,1 0 15,0 0-15,0 0 16,0 0 0,24 24-1,-24 1-15,-25 0 16,25-25-16,0 0 16,-25 25-16,24-25 15,1 0-15,0 0 16,-25-25-16,25-49 15,0 74 1,-25-25-16</inkml:trace>
  <inkml:trace contextRef="#ctx0" brushRef="#br0" timeOffset="6906.7445">9847 15627 0,'0'25'47,"0"0"-31,0-1-16,0 26 15,-24-25-15,24 0 16,0-1-16,0 1 0,-25 25 0,25-25 16,0-1-1,0 1-15,25 0 16,-1-25-1,-24 25 1,25-25-16,0 0 0,0 0 0,0 0 16,-1 0-16,26 0 0,0 0 15,-1 0-15,-24 0 0,0 0 16,0 0-16,0 0 0,-1-25 16,-48 25 15,24-25-31,-25-24 15</inkml:trace>
  <inkml:trace contextRef="#ctx0" brushRef="#br0" timeOffset="7121.5006">10096 15751 0,'0'25'15,"0"0"1,0 24-16,0-24 15,0 0-15,0 0 16,-25 24-16,25 26 0,-25-26 16,25-24-16,0 0 0,0 0 15,0-1-15,0 1 0,-25 0 16,25 0-16,0 0 0</inkml:trace>
  <inkml:trace contextRef="#ctx0" brushRef="#br0" timeOffset="8423.3326">9227 15825 0,'0'25'31,"0"0"1,-24 0-17,-1-25 1,25 25-16,-25-25 0,0 0 16,0 0-16,-24 0 15,24-25 1,0 25-16,0 0 0,0 0 15,-24 0-15,24-25 16,0 25-16,0 0 0,1 0 0,-26-25 16,25 25-16,0-25 0,-24 25 15,24 0-15,-49-24 0,49-1 16,0 25-16,-25 0 0,1-25 16,24 25-16,-74-25 0,49 0 15,25 25-15,-24-24 0,-1 24 16,-24-25-16,24 0 0,0 25 15,26-25-15,-26 0 0,25 1 16,-49-1-16,24 0 0,25 25 16,1-25-16,-26 0 0,0-24 15,1 24-15,24 0 0,0 0 0,-24 0 16,24 1-16,-50-26 0,51 25 16,-1 0-16,-25 1 15,25-1-15,-24-50 0,24 51 16,-25-1-16,26 0 0,-1 0 0,0-24 15,-49-1-15,49 0 0,-25 26 16,25-1-16,-24-25 0,-26 1 16,50 24-16,-24-25 0,-1 25 15,25-24-15,-24-1 0,-26-24 16,51 49-16,-1-25 0,-25 1 16,25-1-16,-49-24 0,24 24 0,26 0 15,-26 1-15,25-1 0,-24 1 16,-26-26-16,50 26 0,-24-1 15,24 25-15,-25-24 0,1-51 16,-1 76-16,25-26 0,0 0 16,-74-74-16,74 100 15,1-1-15,-1-25 0,0 0 16,0 26-16,0-1 0,1 0 16,24 0-16,-25-24 0,0 24 15,0 0-15,25 0 16,-25 0-16,1 1 0,-1-1 15,0 0 1,25 0 0,25 50 15,-25 0-15,0 0-1,0-1 1,0 1-1,0 0 1,-25 0 0,25 0-16,0-1 15,-25-24-15,25 25 0,0 0 32,0-50-17,0-24 1,0 24-16,0 0 15,0 0-15,0 0 0,0-24 16,0 24-16,0 0 0,0 0 16,0 1-16,0-1 15,25 25 1,-25 49-16,25-24 16,0-25-1,-1 25-15,1 0 0,0-25 16,0 0-16,24 0 0,-24 0 15,50 0-15,-26 0 0,-24-25 16,25 0-16,-1 0 0</inkml:trace>
  <inkml:trace contextRef="#ctx0" brushRef="#br0" timeOffset="38764.2682">30411 2307 0,'0'0'0,"0"-25"31,-25 25-31,25-25 0,0 0 16,-25 1 15,0 24-15,25-25-16,-49 25 16,24 0-1,0 0-15,0 25 16,0-25-16,0 24 15,1 1-15,-1 0 16,0 0-16,25 0 16,-25-25-16,25 24 15,-25 26-15,1-50 0,24 25 16,0 24-16,-25 1 16,25-25-1,49-25-15,-24 0 16,25 0-1,-50-25-15,74-25 16,-49 26-16,0 24 16,0-50-16,24 0 15,-49 26-15,25-1 0,-25 0 16,0 0 0,0 50-1,0 0 1,0 24-1,-25-24-15,-24 74 16,49-74 0,-25 0-16,25 25 15,0-1-15,0-24 0,0 0 16,0 0 0,0 0-16,25-1 15,0-24 1</inkml:trace>
  <inkml:trace contextRef="#ctx0" brushRef="#br0" timeOffset="42844.7916">30460 2158 0,'-25'0'0,"1"0"63,48 0-1,1 0-46,50-25 15,-26 25-31,50-25 31,-49 25-31,-25 0 16,24 0-1,-24 25-15,-25 0 16,25 0 0,0 0-16,0 24 15,-25-24 1,24-25 0,-24 25-1,0 0 1,25-25-1,-50 0 48</inkml:trace>
  <inkml:trace contextRef="#ctx0" brushRef="#br0" timeOffset="43136.1306">30708 2356 0,'0'0'0,"0"25"16,0 0 0,25-25-16,-25 25 15,50 0 1,-26-25-1,1-25 1,0 25-16,25-50 16,-50 25-16,24 1 15,26-51 1,-25 50 0,-25 1-1</inkml:trace>
  <inkml:trace contextRef="#ctx0" brushRef="#br0" timeOffset="53145.0676">6375 11509 0,'25'0'31,"-1"-24"16,-24-1 0,0 0-32,-24 0 1,24 0-16,-25 1 15,0-1-15,0 0 16,-24-25 0,24 26-1,-50-1 1,51 0 0,-51 0-1,26 25 1,-1 0-16,25 0 15,0 0-15,1 0 0,-26 0 16,0 0 0,-24 50-1,49-50 1,0 25-16,0-1 0,-24-24 16,24 25-16,-25-25 15,-24 50 1,24-50-16,-49 49 15,50 1 1,-1-25 0,0 24-1,26-24 1,24 0 0,-25 0-1,25 0-15,-25-1 0,25 26 16,-25-25-16,25 49 15,-25-24 1,25-25-16,0-1 16,0 26-16,0-25 15,0 0 1,0 24-16,0-24 0,0 0 16,0 49-16,0-49 15,25 25 1,0 24-1,0-49-15,-25 0 0,25 0 16,-25-1-16,24-24 16,1 50-16,0-25 0,0 0 0,0-1 15,-25 1-15,24-25 16,-24 25-16,25-25 0,-25 25 16,25 0-16,-25-1 0,25-24 15,0 0-15,-25 25 0,24-25 16,1 25-16,0-25 15,-25 25-15,25-25 0,0 25 16,-1-25-16,1 0 16,0 24-16,0-24 15,0 0-15,-25 25 16,24-25-16,1 0 0,0 0 16,0 0-16,24 0 15,-24 0 1,0 0-16,0 0 15,0 0 1,0 0-16,-1 0 0,1 0 16,0 0-16,0 0 15,0 0-15,-1 0 16,1 0 0,0-25-16,0 25 15,-25-24-15,25 24 0,-1 0 16,1 0-16,0-25 0,0 25 15,-25-25 1,25 25-16,-1-25 16,1 0-16,0 25 15,0 0-15,-25-24 0,25 24 16,-25-25-16,24 0 0,1 25 16,-25-25-16,25 25 0,-25-25 15,25 25 1,-25-24-16,25-1 15,-25 0-15,24 0 16,1 0-16,-25 1 16,25-1-16,0 25 0,0-50 15,-1 25 1,-24-24 0,0-1-1,25 25 1,-25 0-1,0 1-15,25-1 16,-25 0 0,0-25-16,0 26 15,0-26 1,-25 25-16,25 0 16,0 1-16,0-1 15,0-25 1,0 25-1,-25-24-15,25 24 0,0 0 16,0 0 0,-24 1-1,24-26-15,-25 25 16,0-24 0,25 24-1,-50-25 1,26 25-1,-1 25 1,25-24 0,-25 24-16,0-25 15,-24 0 1,24 0 0,0 25-1,25-25 1,-25 25-16,0 0 15,1-24 1,-1 24 0,0 0-1,25-25-15,-25 25 16,-24-25 0,-1 0-1,25 25 1,0 0-1,1 0 17,-1 0-17,0 0-15,0 0 16,0 0 0,1 0-1,-1 0 1,0 0-1,0 0-15,0 0 16,0 0 0,1 0-16,-26 0 15,25 0 1,0 0-16,-24 25 16,-26 25-1,51-50 1,-1 24-1,0 1 1,0-25-16,-24 25 16,-1 0-1,25 0 1,0-1 0,-24 1-1,24 0 1,0 25-1,25-26-15,-25 1 16,25 0 0,-24 25-1,24-26-15,0 1 16,-25 0-16,25 25 16,0-26-16,-25 51 15,25-26 1,0 1-1,0 0 1,0-26 0,50 51-16,-50-26 15,24 1 1,1 0 0,-25-25-1,25 24 1,0-24-16,0 0 15,-1 24 1,1-24 0,0 0-16,-25 0 15,25-25-15,-25 25 0,25-1 16,-25 1-16,24-25 0,-24 25 16,25-25-16,-25 25 15,25 0-15,0-25 16,0 24-16,-1 1 15,1-25 1,0 0-16,-25 25 16,25-25-16,0 0 0,-1 0 15,1 0-15,25 0 16,-1 0 0,-24 0-16,0 0 15,0 0 1,0 0-16,0 0 15,-1 0-15,1 0 16,0 0-16,0 0 16,24-25-16,-24 25 15,0 0-15,0-25 16,24 1-16,-24-1 16,0 0-16,-25 0 15,25 25-15,0-25 16,-1 1-1,1-1 1,-25 0-16,25 25 16,0-25-16,0 0 15,-25 1 1,24-1 0,-24 0-16,25 25 15,-25-25-15,25 0 16,0 1-1,0-1 1,-25 0-16,0 0 16,0 0-1,24 25-15,-24-25 16,0 1 0,0-1-16,0 0 0,0 0 15,0 0 1,0 1-1,0-1-15,-24 25 16,24-25-16,0 0 0,-25 25 0,25-25 16,0 1-1,0-26-15,0 25 16,0-24 0,25-1-1,-1-24-15</inkml:trace>
  <inkml:trace contextRef="#ctx0" brushRef="#br0" timeOffset="58950.0528">8186 11534 0,'24'0'31,"1"0"-15,0 0 0,0-25-1,0 25-15,-1-24 16,1 24 0,50-75-1,-26 50 1,26 1-1,-51-1-15,26 0 0,-25 0 0,74-24 16,-25-1 0,26 0-1,-76 50-15,26-25 16,0 1-16,-1-1 16,26-25-1,-50 50-15,-1-25 16,26 1-16,-25 24 0,99-75 15,-25 50 1,-25-24 0,-24 49-1,-25-25-15,49 0 16,-49 25-16,0-25 16,24 25-16,75-49 15,-74 24 1,25 0-1,-1 0-15,0 1 16,-49 24 0,0-25-16,99 0 15,-99 0-15,24 25 16,26-25-16,-1 1 16,50-26-1,-74 50 1,-25 0-16,99-50 15,-100 50-15,51-24 16,49-1 0,0 0-1,25-25-15,-100 50 16,100-24 0,-74 24-1,-26-25-15,75 0 0,-74 25 16,49-25-16,50-24 15,-50 24 1,-49 25-16,123-25 16,-148 0-16,99 25 15,50-25 1,-125 0 0,125 25-1,-50-24-15,25 24 16,-50 0-1,-24-25 1,49 25 0,-25 0-16,0-25 15,25 25 1,-74 0-16,49 0 16,-50 0-16,26 0 15,49-25 1,-50 25-1,1 0-15,74 0 16,-50 0 0,99 0-1,-148 0-15,99 0 16,-1 0 0,-48 0-1,73 0 1,-123 0-16,99 0 0,-75 25 15,-24-25 1,99 25-16,-1-25 16,26 25-1,-99-1 1,98-24 0,-98 25-1,24-25-15,74 25 16,-98-25-1,74 25 1,-50-25 0,-74 25-16,123 0 15,-23-1 1,-26 1 0,-25-25-1,-24 25-15,24-25 16,-49 25-16,25-25 15,-1 25-15,-24-25 16,0 0-16,-25 24 0,74 1 16,1 0-16,-51 0 15,51 0 1,-1-1 0,25 26-1,-49-25 1,25 0-16,-51-1 15,1-24-15,25 50 16,-25-50-16,-1 25 16,26 0-1,-25-1-15,24 1 16,-24-25 0,-25 25 15,25-25-16,0 0 1,0 0 0</inkml:trace>
  <inkml:trace contextRef="#ctx0" brushRef="#br0" timeOffset="59239.8311">18976 10492 0,'-25'0'16,"25"25"15,0 0-15,0 0-1,25 0-15,24 49 16,-24 0-1,-25 1 1,0-50 0,-50-25-1,-49 0 1,0 0-16,-75-100 16</inkml:trace>
  <inkml:trace contextRef="#ctx0" brushRef="#br0" timeOffset="60434.2493">13444 9327 0,'0'0'15,"-25"24"-15,25-48 31,0-1-15,0 0 0,0 0-1,25 25-15,-25-25 16,50-24 0,-1 24-1,-24 0-15,0 0 16,25 25-16,-50-24 0,24 24 15,26 0-15,-25 0 16,0 0-16,-1 0 16,1 24-1,-25 26 1,0-25 0,0 24-16,0-24 15,-25 0 1,1 25-1,-26 24 1,25-49-16,25 0 16,-49 24-16,24-49 0,-25 25 15,25 0 1,-24 24 0,24-24-1,0-25 1,25-25 31,25 25-32,0-49 1,0 49 0,-1-25-1,26 25-15,-25 0 16,0 0-1,-1 0 1,1 0-16,0 0 16,0 50-1,0-50-15,24 24 16,1 1 0,-25-25-1,-1 0-15,1-25 16,-25 1-1,25-26 1,-25 25 0,0 0-16</inkml:trace>
  <inkml:trace contextRef="#ctx0" brushRef="#br0" timeOffset="60943.2949">14139 9029 0,'24'0'16,"-24"-25"-1,0 50 17,-24 25-17,-1-26 1,-25 51-16,1-1 15,49-49 1,-50 25 0,50-1-1,-25-24-15,25 0 16,25-25 15,-25-25-15,99 25-1,-49-25 1,-25 25-16,49 0 16,-24 0-16,-1 0 15,26 0 1,-50 0-16,-1 0 0,-24 25 16,0-50 30,-24 0-30,-1 1 0,25-1-16</inkml:trace>
  <inkml:trace contextRef="#ctx0" brushRef="#br0" timeOffset="61148.1949">14337 9178 0,'0'25'62,"0"24"-46,-50 26-1,50-51 1,-24 51-16,-1-1 16,25 25-1,0-49 1,0 0-16</inkml:trace>
  <inkml:trace contextRef="#ctx0" brushRef="#br0" timeOffset="91281.0412">20662 10046 0,'0'0'0,"0"-25"0,0 0 32,0 0-17,25 25-15,-25-24 31,0 48 79,0 1-95,-25 25 1,25 0 0,-25-1-1,25-24 1,0 25-16,-24 24 16,24-49-16,0 24 15,0 1 1,-25-25-1,25 24 1,-25-24 0,25-50 31,0-24-32,25-26 1,-25 51-16,25-51 15,-25 50-15,0-24 16,24-26 0,-24 51-1,50-51 1,-25 50-16,0-24 16,0 24-16,-1 0 15,1 25 16,-25 25-15,0 0 0,0-1-1,0 26-15,25 0 16,-25-25 0,0 24-16,0 26 15,0-51-15,0 26 16,25-25-16,-25 0 15,25-50 32,-25-25-47,24 1 16,1 24-16,0-50 16,0 26-1,0 24-15,-1-25 16,26 25-1,0-24-15,-26 24 16,1 0 0,0 25-1,0 0 48,-25 25-63,0 0 15,0 24 1,-25 1 0,25-25-16,0 0 0,-25 0 15,25 49-15,0 0 16,0 1 0,0-1-1,0-49 1,0 49-1,25-24-15,-25-25 16,25-50 47,-25 0-48,25 0 1,24-24-1</inkml:trace>
  <inkml:trace contextRef="#ctx0" brushRef="#br0" timeOffset="91580.2619">21580 10145 0,'25'0'16,"0"0"-1,-1 0 1,1 0 0,25 0-16,0 0 15,-1 0 1,-24 0-1,0 0 1</inkml:trace>
  <inkml:trace contextRef="#ctx0" brushRef="#br0" timeOffset="91753.8161">21729 10294 0,'-25'0'15,"50"0"-15,-50 25 16,50-25 0,25 0-1,24 0 1,25-25 0,-24 0-16,-75 0 15</inkml:trace>
  <inkml:trace contextRef="#ctx0" brushRef="#br0" timeOffset="92434.1112">22771 10021 0,'0'-25'16,"25"25"-16,-1-25 15,-24 1 1,0-1-1,0 0 1,0 0 0,-24 25-1,-1-25-15,0 25 32,-25 0-32,1 0 15,-1 0 1,50 25-1,-50 25 1,26-25 0,-1 24-1,0-24 1,25 50 0,0-26-16,0-24 15,25 74 1,0-49-1,-1-25 1,1-1-16,25 1 16,-25-25-16,49 25 15,-49 0 1,0-25-16,0 0 16,-1 0 15,1-25-16,-25-25 1,25 1-16</inkml:trace>
  <inkml:trace contextRef="#ctx0" brushRef="#br0" timeOffset="93005.6337">23440 9872 0,'0'0'0,"25"-49"16,-25 24-16,0-25 16,0 1-1,-25-1 1,1 25-1,-1 0 1,-25 25-16,25 25 16,-24 25-1,24-25-15,0-1 16,25 1-16,0 0 0,-25 0 16,25 0-16,0-1 15,25 1 1,25-25-1,24-25 1,-49-24-16,25-26 16,24-24-1,-74 50-15,50-26 16,-50 50 0,24-49-16,-48 99 31,24 0-16,-25 99 1,0-75 0,0 100-1,25-75-15,0-49 16,0 25-16,0-25 0,0-1 16,25-24-1</inkml:trace>
  <inkml:trace contextRef="#ctx0" brushRef="#br0" timeOffset="93804.287">23713 9847 0,'0'25'62,"0"0"-62,0 25 16,0-1 0,0 75-1,0-99 1,0 0-16,0 25 15,0-26 1,0 1 0,0-50 15,0 1-31,0-26 16,25-24-16,-25-1 31,50 1-31,-26 24 15,1 0 1,0 50 0,0 25-16,-25 0 15,0 0-15,0 0 16,25 99 0,-25-75-1,0 1-15,25-25 16,-25 0-16,0-1 15,0-48 17,49-51-32,26 1 15,-51 49 1,51-74 0,-50 99-16,-1-50 15,1 25-15,-25 50 31,0 0-15,0 24-16,0 51 16,0-75-1,0 74 1,0-74-16,25-25 47,25-50-32,-26 25-15,1 0 0,25 1 16,-1-1-16</inkml:trace>
  <inkml:trace contextRef="#ctx0" brushRef="#br0" timeOffset="94119.921">24532 9971 0,'25'-24'16,"-50"48"-16,50-73 0,-25 74 47,-25-1-32,25 1-15,-25 25 16,0-25-16,25 49 16,0-24-16,0-25 0,25-25 15,0 24 1,24-24-16,-24-49 16,25-26-1,-50 51-15,0-26 16,0 25-16,0-74 15,0 74-15,0 0 16,-50 25 0,25 25-1,25 0 1,25-25-16,0 25 16,25-1-16</inkml:trace>
  <inkml:trace contextRef="#ctx0" brushRef="#br0" timeOffset="94614.6369">25053 9996 0,'49'-25'16,"-98"50"-16,123-99 0,-49 74 15,-25-25-15,0 0 16,0 0 0,0 1-16,-25 24 15,0 0-15,1 0 16,-26 24-1,25 1-15,-49 50 16,24-1 0,50-49-16,-25 25 15,25-1-15,0-24 16,25 0-16,0-25 0,0 0 16,49-75-1,-49 51 1,0-1-16,24-25 15,1 0-15,-25 1 0,49-1 16,-49-24 0,25-100-16,-50 125 15,0 73 17,-25 26-17,-25 124 1,50-125-16,-25 1 0,25 74 15,0-99-15,0 49 16,0 25 0,0-74-1,0 0-15,50-50 16,-25 0 0</inkml:trace>
  <inkml:trace contextRef="#ctx0" brushRef="#br0" timeOffset="95026.57">25822 9624 0,'0'0'16,"0"-25"-16,0 75 16,0 24-1,-25 50 1,-25 25-1,50-74-15,0-26 16,-25 26 0,25-50-16,0-50 15,25-25 1,25-124 0,-50 125-1,0-1-15,25-74 0,-25 99 16,0-24-1,-25 49-15,25 49 16,49 51 0,1-51-1,49 75 1,-24-99 0,24 0-1,-49-25-15,-26-25 16,1-25-16</inkml:trace>
  <inkml:trace contextRef="#ctx0" brushRef="#br0" timeOffset="95216.9653">26318 9525 0,'-25'0'16,"50"0"-16,-50 25 0,0 0 15,25-1-15,-25 1 0,1 50 16,24-51-16,-25 26 0,25 0 15,-25-26-15,25 26 0,0 24 0,0 1 16,0 74 0,25-100-1,-25-24-15</inkml:trace>
  <inkml:trace contextRef="#ctx0" brushRef="#br0" timeOffset="113926.3909">21878 11286 0,'0'0'0,"-25"0"15,25 25 64,25-25-64,0 0 1,49 0-1,0 0 1,-24 0 0,0 0-1,-75 0 63,0 0-62</inkml:trace>
  <inkml:trace contextRef="#ctx0" brushRef="#br0" timeOffset="114261.5193">21828 11485 0,'0'0'16,"25"0"47,0 0-48,49 0 1,-49 0-1,0 0-15,24-25 16,-24 25 0</inkml:trace>
  <inkml:trace contextRef="#ctx0" brushRef="#br0" timeOffset="116583.7907">22473 11410 0,'0'-25'31,"0"1"0,0-1-15,25 0-1,0 0-15,24 0 16,-24 25 0,-25-24-1,25 24-15,0 0 31,-1 0-15,1 24-16,0-24 16,-25 25-1,25 0 1,-25 25 0,0-26-1,0 1-15,-25 0 16,25 0-16,-25 0 15,0-1 1,25 1-16,-24 0 16,-1 0-1,0-25-15,0 49 16,-24 26 0,24-50-1,0-1-15,-25 26 16,50-25-16,-24 0 15,-26 24 1,50-24-16,-25-25 16,0 25-16,25-50 62,25 0-46,0 0-1,-25 1 1,25 24 0,24 0-1,-24 0 1,0 0 15,0 24-15,0-24-1,24 25 1,1-25 0,-1-25 15,1 1-15,-25-1-16,0 0 15,24 0 1,-24 0-1,-25 1 17,0-1-32</inkml:trace>
  <inkml:trace contextRef="#ctx0" brushRef="#br0" timeOffset="117239.5917">23093 11187 0,'0'25'47,"-25"0"-31,25-1-16,-24 51 15,-1-50 1,0 24 0,0-24-16,0 25 15,1-26-15,-1 26 16,0-25-1,25 0-15,-25-1 16,50-24 78,0 0-79,0 0 1,-1 0 0,26 0-1,0 0-15,-1-24 16,-24 24 0,0 0-16,0 0 15,-1 0-15,1 0 16,0-25-1,-25 0 48,0 0-47</inkml:trace>
  <inkml:trace contextRef="#ctx0" brushRef="#br0" timeOffset="117616.6141">23168 11361 0,'0'0'0,"24"0"16,-24 24 15,0 1-16,-24 0 1,24 0-16,0 0 16,-25 24-16,25-24 15,-25 0-15,0 74 16,25-49 0,0 24-1,-25 0-15,25-24 16,0-25-1,0 0 1,0-50 0,0-25-1,0 1 1,0 24-16,25-50 0</inkml:trace>
  <inkml:trace contextRef="#ctx0" brushRef="#br0" timeOffset="119464.5943">23316 10939 0,'0'25'16,"0"-1"31,-24-24-32,24-24 32,0-1-31,24 0 0,1 25-1,0-25-15,0 25 16,0 0-1,-1 25 1,-24 49 0,0-49-1,-24 0 1,-1 25-16,25-26 0,-50 1 16,25 0-1,1-25-15,24 25 16,-25-25-1,25-25-15,0 0 16,0 0 0,25 25-1,-1 0 1,1 0 0,0 0-16,0 0 15,0 25 1,-1-25-1,1 0 1,0-25 0,0 25-1,-25-24-15</inkml:trace>
  <inkml:trace contextRef="#ctx0" brushRef="#br0" timeOffset="119910.9195">23639 10815 0,'25'-25'16,"-1"25"-1,1 0-15,0 0 16,0 0 0,-25 50-1,0-26 1,-50 26-1,1 0 1,24-50 0,50 0 31,24 0-32,1 24 1,49 26 15,-74 0-15,-50-1-1,0-24-15,-49 0 16,24-25 0,25-25-16,1 25 15,24-25-15,0 0 16</inkml:trace>
  <inkml:trace contextRef="#ctx0" brushRef="#br0" timeOffset="121321.0044">23837 11609 0,'0'-25'47,"0"50"15,25-1-46,-25 1 0,0 0-16,0 25 15,0-26-15,0 1 0,-25 0 16,25 0 15,0-50 0,25 0-15,-25 0-16,50-49 16,-25 49-16,-1 0 15,26-24 1,-25 24-16,0 25 16,-1 0-1,-24 25 1,0 24-1,0 26 1,0-26 0,0-24-1,25-50 17,0 1-32,0-26 15,24 0 1,-24 26-16,0-1 15,-25 0-15,25 25 16,0 0 0,-25 25-16,0 0 15,0-1-15,0 26 16,0-25 0,0 49-16,0-49 15,0 0 1,24-25-1,1-50 1,25 25 0</inkml:trace>
  <inkml:trace contextRef="#ctx0" brushRef="#br0" timeOffset="121667.6304">24606 11584 0,'-25'0'47,"25"25"-47,-24-25 16,24 49-1,0 1-15,0-1 16,24-24 0,26 0-1,24-25-15,-49-25 16,0 0-1,-25-49 1,0 24-16,-25-24 16,-24 49-1,24 0 1,0 50 0,25 0-1,0 0-15,25-25 16,0 25-16,-1-25 15,1 0-15</inkml:trace>
  <inkml:trace contextRef="#ctx0" brushRef="#br0" timeOffset="122186.4991">25177 11609 0,'0'0'15,"0"-25"1,0 0-16,0 0 15,0 0 1,0 1-16,-25 24 16,0 0-1,0 24 1,-24 26 0,-1 24-1,50-24 1,0 0-1,0-26-15,25-24 0,25 0 16,-26-24-16,1 24 16,25-100-1,-1 51 1,26-75 0,-26 0-16,1 25 15,-50 74 1,-25 50-1,0 24 1,-24 26 0,24-26-16,-25 100 15,26-50 1,-1 0 0,25-74-16,0 0 15,0 25-15,25-50 31,24-100-15,-24 76-16</inkml:trace>
  <inkml:trace contextRef="#ctx0" brushRef="#br0" timeOffset="122644.3395">25623 11212 0,'25'0'16,"25"-25"-16,24 25 15,-24 0 1,-1-25 0,-49 0 15,-25 25-31,1 0 15,-51 25 1,50 25 0,-49 49-1,74-74 1,-25 24-16,25 1 16,50 0-16,-25-1 15,-1 1 1,26 24-1,-25-49 1,-50 0-16,-25 0 16,-24-25-1,49 0 1,0 0-16,1-25 16,24-25-1,0 25-15</inkml:trace>
  <inkml:trace contextRef="#ctx0" brushRef="#br0" timeOffset="123227.2476">26119 11237 0,'0'-25'15,"25"25"1,0-25-16,25 25 31,-26-25-31,1 25 16,0 0-16,0 0 16,-50 0 30,0 0-30,-24 25 0,-1 0-1,25 0 1,0-25-16,1 49 16,24-24-1,0 0-15,0 24 16,24 1-1,-24 0 1,25-50-16,0 49 16,0-49-16,0 25 0,-1 25 15,26-26 1,-50 1-16,25-25 16,-25 25-16,25-25 0,-25 25 15,0 0 1,-50-1-1,-24 1 1,-1 0-16,-24-25 16,49 0-1,26-25 1</inkml:trace>
  <inkml:trace contextRef="#ctx0" brushRef="#br0" timeOffset="147814.6321">23515 18777 0</inkml:trace>
  <inkml:trace contextRef="#ctx0" brushRef="#br0" timeOffset="198331.2582">22200 13246 0,'0'0'0,"-25"0"15,1 0-15,48 0 47,-24 25-47,25-25 16,0 0 0,0 0-16,0 0 15,-25-25-15,24 25 0,1 0 16,0 0 31</inkml:trace>
  <inkml:trace contextRef="#ctx0" brushRef="#br0" timeOffset="198990.9">22175 13146 0,'-24'0'0,"-1"0"16,50 0 46,-1 0-62,1 0 16,0 0-16,0 0 16,0 0-16,-1 0 15,-24 25-15,25-25 16,0 0-16,0 0 0,0 0 16,-1 0-1,1 0 32,-50 0-16,1 0-15,-1 0 0</inkml:trace>
  <inkml:trace contextRef="#ctx0" brushRef="#br0" timeOffset="199418.0658">22151 13295 0,'24'0'31,"1"0"-15,0 0-1,0 0 1,0 0-16,-1 0 16,1 0-16,0 0 15,0 0-15,0 0 16,-1 0 0,-24-24 30</inkml:trace>
  <inkml:trace contextRef="#ctx0" brushRef="#br0" timeOffset="205667.2799">26987 7714 0,'-49'-74'16,"98"148"-16,-98-173 15,49 74-15,0 0 16,0 50 15,0 50-15,-25 24 0,25-25-1,-25 1-15,25-1 16,0-24-1,-25-50 1,25-25 0,0 0-16,0-25 15,25-148 1,0 124 0,49-26-1,-24 76 1,0-1-1,-25 25-15,-1 25 16,1 24-16,-25-24 16,0 0-16,-25 24 15,1-24-15,-26 25 16,0-25 0,1-1-1,-1 1-15,25-25 16,25 25 15,25 0-15,0-25-16,24 25 15,51-25 1,-51 0 0,26 0-1,-1-25-15,-24-25 16,24-24-1,-74 24 1,25 25 0,-25 1-1,-25-1-15,0 25 16,1 0 0,-1 74-1,0-24 1,25-1-16,0 1 15,0-25-15,50 0 16,-26-25-16,1 24 16,25-24-16,-1-24 15,1-26 1,0-24-16,-1 24 16,-24 0-1,-25 26 1,0 48 15,-25-24-15,25 50-16,0-25 15,-25 74 1,25-74-16,0 0 16,25-50-1,0-25 1,0 1-1,0 24-15,24-50 16,-49 51 0,25 24-1,-25 24 1,0 1-16,0 0 16,0 49-1,0-49 1,0 0-1,50-25-15,-26-50 16,1 50-16,0 0 16,0-24-16,-25-1 15,25 0-15,-25 50 47,0 0-31,24 24-1,1-49-15,0 25 0,25-25 16,-25 0 0,-1 0-16,51-50 15,-26 26-15,-24-51 16,0 75 0,-25-25-1,-25 25-15,0 0 16,-24 25-1,-1 25 1,1-1 0,49 1-1,24-50 1,1 0-16,50-25 16,-51 25-16,1-25 15,0 1-15,0 24 16,0-25-16,-25 50 31,0-1-15,0 26-1,0-25 1,49-25-16,1 0 16,24-50-1,-74 75 32,0 0-47,-25 0 16,25-50 15,0 0-31,0 0 16,-24-49-1,-1-1 1,0 26-1,25 74 17,50-25-17,-26 0 1,76 24 0,-51-24-1,-24 25-15,0 0 16,-25 0-1,0 0-15,-25-1 16,25 1 0,25-25-1,0 0 1,-1-25 0,26 1-16,-25 24 15,-25-25 1,25 25-1,-25 25 1,24-25 0,-24 24-1,25 1-15,25-25 16,-25 0 0,-1 0-16,1 0 15,0 0-15,-25-25 0,25 1 16,25-26-1,-50 0-15,0 26 16,-25-1 0,-50 25-1,50 25-15,-74 49 16,74-24 0,1-26-16,24 26 15,0-25-15,0 0 16,24-1-16,1-24 15,0 0 1,0 0-16,49-74 0,-49 49 16,0 0-16,25-24 0,-1-26 15,-24 26 1,-25-26 0,-25 75-1,0 25 1,-24 50-16,49-51 15,0 1-15,0 25 16,0-1-16,0-24 16,25 0-16,-25 0 15,24-25-15,26 25 0,0-25 16,-1-25-16,1-50 16,-25 26-1,-1-26 1,-24 51-1,0-1-15,-49 50 16,24 24 0,0-24-1,25 0-15,0 24 16,25-49-16,0 25 16,0-25-1,49-25-15,-24 1 16,-26 24-1,1 0 1,-25 24 0,0 1-16,0 0 15,0 0 1,25 0-16,0-25 16,24 0-1,-24-25-15,50 0 16,-51 0-16,26-24 0,-25-1 15</inkml:trace>
  <inkml:trace contextRef="#ctx0" brushRef="#br0" timeOffset="206146.5036">28451 8384 0,'0'0'15,"-25"0"1,50 0-1,25 0 1,49 0 0,-25 0-1,-49 0-15,49-25 0,-24 25 16,-50-25-16,25 25 0,-25-24 16,25 24-16,-25-25 15,-25 50 1,0 24-1,-25 50 17,26 25-17,-1 25-15,25-124 16,25-25 15,-25-25-31,24-24 16</inkml:trace>
  <inkml:trace contextRef="#ctx0" brushRef="#br0" timeOffset="207098.091">28947 8310 0,'0'-25'15,"0"50"-15,0-25 16,0 49 0,0 26-16,0-26 15,0 26 1,-25-1-16,25-49 15,0 24-15,0-24 16,25-50 15,0-24-15,0-1-16,-1 50 16,-24-25-1,0 50 16,25 25-15,0-25 0,25-1-1,24-24 1,-24-49 0,-1-1-1,-24 1-15,0-1 16,-50 50 15,0 0-15,1 25-16,-1 0 15,0 49 1,25-49-16,0 0 16,25-1-1,24-24-15,-24 0 16,0 0-16,49-24 0,-49-1 15,25 0-15,-1 0 16,-49 0 0,0 1-1,0 48 17,-24 1-32,24 0 15,24 0 1,1 0-16,25-25 15,-1-50 1,-49 0 0,0 1-1,-24 24-15,-1 0 16,0 25-16,-25 0 16,50 25-1,25-25 1,25 25-16,-25-25 15,74 0 1,-25 0 0,-49 0-1,-50 0 17,25 49-17,50-49 16,-50-24-31,74-1 16,-24 0 0,-50 0-1,25 25-15,-1 0 0</inkml:trace>
  <inkml:trace contextRef="#ctx0" brushRef="#br0" timeOffset="207630.9598">30088 8682 0,'0'0'15,"25"0"-15,-25-25 16,25 0 0,24 0-16,-49 0 0,25 1 15,0-1-15,-25 0 16,0 0-16,-25 25 16,0 0-1,-49 25 1,74 0-16,-50 49 15,75-24 1,0-50-16,24 0 16,1 0-16,25-25 15,-26 0 1,26-49 0,-75 49-1,-25 50 1,25 0-1,0-1 1,0 1 0,25-25-1,-1 0-15,1 0 16,25-49-16,-25 49 16,-1-25-1,1 50 16,0-1-15,0-24-16,49 0 16,25 0-1,1-24 1,-26 24 0,-24-25-1</inkml:trace>
  <inkml:trace contextRef="#ctx0" brushRef="#br0" timeOffset="219858.037">23391 13196 0,'0'-25'78,"-25"25"-46,25-25-17,0 1 1,0-1-1,25 25 1,-25-25-16,25 25 16,-25-25-1,24 25 1,1 0-16,-25-25 16,25 25-1,0 0 1,0 0-1,-1 25 1,1-25 0,-25 25-16,25-25 15,-25 25-15,0 0 16,0-1 0,0 1-1,0 0 1,0 0-16,-25 0 31,25 0-31,-25-1 0,25 1 16,-24-25-16,24 50 15,-25-50-15,25 25 0,0-1 16,-25-24-16,25 25 0,-25 0 16,25 0-16,-25 0 15,25-1-15,-24 1 0,-1 0 16,25 0-16,-25 0 15,0-25-15,25 24 16,-25-24-16,1 0 16,-1 0-1,25-24 17,0-1-17,25 25 1,-1-25-1,1 25 1,0 0 0,0 0-1,0 0-15,-1 0 16,-24 25-16,25-25 0,0 0 16,0 25-1,0-25-15,-1 24 16,1-24-16,0 0 15,0 0 1,0 0-16,-1 0 16,-24-24-1,0-1-15,25 0 16,-25 0-16</inkml:trace>
  <inkml:trace contextRef="#ctx0" brushRef="#br0" timeOffset="220391.2195">23887 12998 0,'0'24'47,"0"1"-47,0 0 16,0 0 0,0 0-16,0-1 15,-25 1-15,25 0 16,0 0-16,-25-25 0,25 25 15,-25 0-15,25-1 0,-24 1 16,24 0-16,0 0 16,0 0-16,0-1 47,24-24-47,1 0 15,0 0-15,25 0 16,-25 0-16,-1 0 0,1 0 15,0 0-15,25 0 0,-26 0 16,1 0-16,0 0 0,0 0 16,0 0-16,-50-24 47,0-1-32</inkml:trace>
  <inkml:trace contextRef="#ctx0" brushRef="#br0" timeOffset="220702.3827">24061 13171 0,'0'0'0,"0"25"62,0 0-46,0 0-16,0 0 16,-25-1-16,25 1 0,0 0 15,0 0-15,0 24 0,0-24 16,0 0-16,0 0 16,0 0-16,0-1 0,0 1 15,0 0-15,0 0 16,0 0-16,0-50 47,0 0-47</inkml:trace>
  <inkml:trace contextRef="#ctx0" brushRef="#br0" timeOffset="224229.8293">24333 12774 0,'0'-24'15,"0"48"48,25-24-32,0 0-15,0 0-16,0 0 15,-1 0 1,1 0-16,0 0 16,0 0-1,-50 0 17,0 0-17,0 0-15,1 0 16,-1 0-16,0 0 15,0 0 1,25 25-16,0 0 47,25 0-47,0-25 0,-25 25 0,0-1 16,25-24-16,-1 25 15,-24 0-15,0 0 16,0 0-1,0-1-15,-24 1 16,-1-25 0,0 0-1,0 0-15,25-25 0,-49 1 16</inkml:trace>
  <inkml:trace contextRef="#ctx0" brushRef="#br0" timeOffset="225378.0217">24606 13246 0,'0'-25'15,"0"75"32,0-26-31,0 1-16,0 0 16,0 0-16,0 0 15,0-1-15,25-48 47,-25-26-47,25 25 16,-25 0-16,25 25 0,-25-24 15,24-1-15,-24 0 0,25 25 16,0 0 0,-25 25-1,0 0 1,0-1-16,0 1 0,0 0 15,25 0-15,0-25 32,-1-25-17,1 0 1,0 0-16,-25 1 0,25 24 16,-25-25-16,25 0 15,-25 50 16,0 0-31,0-1 16,0 1 0,0 0-16,0 0 15,25-25-15,-1 0 0,1 0 16,0 0-16,-25-25 16,25 25-16,-25-25 0,25 0 15</inkml:trace>
  <inkml:trace contextRef="#ctx0" brushRef="#br0" timeOffset="226032.2948">25127 13246 0,'0'0'0,"0"25"47,0-1-16,0 1-31,0 0 0,0 0 16,0 0-16,25-25 15,25 0-15,-26 0 16,-24-25-16,25 0 15,-25 0-15,0 0 16,0 1-16,-25-1 16,1 0-16,-1 0 15,0 25-15,0 0 16,25 25 0,25 0-16,0-25 15,0 0 1,-1 25-16,1-25 0,0 0 15,0 0-15,0 0 0,-1 0 0,1 0 16,0 0-16,0 0 0,24-25 16,-24 25-1,-25-25-15,25 25 16,-25-25-16,-25 25 47,0 25-32,1-25-15,24 25 0,-25-25 16,25 25-16,0-1 0,-25 1 16,25 0-16,0 0 0,0 0 15,25-1-15,0-24 16,-25-24-16,49 24 16,-49-50-16,25 50 0,0-50 15,0 26-15,-1-1 0,-24-25 16,25 25-16,-25 0 0,25-24 15,0 24-15,-25 0 16,0 75 0,-25-50-16,25 25 0,0-1 15,-25 26-15,25 0 16,0-25-16,0-1 0,0 1 16,-25 25-16,25-1 0,0-24 15,0 0-15,25-25 0,0 0 16</inkml:trace>
  <inkml:trace contextRef="#ctx0" brushRef="#br0" timeOffset="226443.1684">25871 13022 0,'25'0'31,"0"0"-31,0 0 0,0 0 16,-1 0-16,1 0 0,25-24 16,-25 24-16,-1 0 0,-48 0 31,-1 0-15,0 24-16,-25-24 0,26 25 15,24 0-15,-25-25 0,25 25 16,-25 0-16,25-1 15,0 1 1,0 0-16,0 0 0,25-25 0,-25 25 16,25 0-16,-1-1 15,-24 1-15,0 0 16,25-25-16,-25 25 0,0 0 16,0-1-16,0 1 15,-25-25 1,1 0-16,-1 0 15,0 0-15,0 0 16,0-25 0</inkml:trace>
  <inkml:trace contextRef="#ctx0" brushRef="#br0" timeOffset="226801.3067">26243 13072 0,'0'0'0,"0"-25"0,25 25 0,0 0 16,0 0-16,0-25 16,49 25-16,-49 0 15,0 0-15,-1 0 0,-24-24 16,25 24-16,-50 0 31,1 0-31,-1 0 0,0 0 16,25 24-16,-25-24 0,0 0 15,25 25-15,-24 0 16,24 0-16,0 0 16,0-1-16,0 1 0,24 0 15,-24 25-15,25-25 16,-25-1-16,0 1 0,0 0 16,0 0-16,0 0 0,0-1 15,-25-24 1,1 25-16,-1-25 15,0 0-15,0 0 0,0-25 16</inkml:trace>
  <inkml:trace contextRef="#ctx0" brushRef="#br0" timeOffset="227905.6263">27112 13221 0,'-25'0'16,"25"25"-1,25 0 1,-25-1-16,24-24 16,1 50-16,0-50 0,0 25 15,-25 0-15,25-25 0,-1 24 16,1 1-16,0-25 16,0 0-1,-25-25-15,0 1 16,0-26-16</inkml:trace>
  <inkml:trace contextRef="#ctx0" brushRef="#br0" timeOffset="228058.2199">27310 13196 0,'-25'25'16,"0"25"0,1-26-1,24 1-15,-25 0 0,0 0 16,0 24-16,0-24 0,25 0 0,-24 0 15,24 0-15,-25-25 16,25 24-16</inkml:trace>
  <inkml:trace contextRef="#ctx0" brushRef="#br0" timeOffset="228702.3716">27980 13072 0,'0'0'0,"0"-25"16,24 25 15,1 0-15,0 0-16,-25 25 15,25-25-15,0 50 0,-25-26 16,25 1-16,-25 0 16,0 25-16,0-25 0,0-1 15,0 1-15,-25 0 0,25 0 0,-50 0 16,25-1-16,0 1 0,1 0 15,-1-25-15,0 0 0,0 0 16,0 0 0,25-25-1,0 0 1,25 25-16,0 0 0,0 0 16,0 0-16,-1 0 15,26 25-15,0-25 16,-50 25-16,25-25 15,-1 0 1,1-25-16,-25 0 16,25 1-16</inkml:trace>
  <inkml:trace contextRef="#ctx0" brushRef="#br0" timeOffset="228934.3414">28277 12849 0,'0'25'15,"0"-1"-15,0 1 16,0 0-16,0 0 0,0 0 16,0-1-16,0 1 15,25 0-15,0-25 16,0 25-16,0-25 15,-1 0 1,26-25-16,-50 0 0</inkml:trace>
  <inkml:trace contextRef="#ctx0" brushRef="#br0" timeOffset="229141.7879">28426 12923 0,'-25'0'16,"25"25"-1,-24-25 1,24 25 0</inkml:trace>
  <inkml:trace contextRef="#ctx0" brushRef="#br0" timeOffset="230070.8735">28327 12923 0,'-25'0'0,"25"25"62,0 0-62,0 24 16,0-24-16,-25 0 0,25 0 15,0 0-15,0 24 0,0-24 16,0 0-16,0 0 0,0 0 16,25-1-16,-25 1 0,25-25 15,0 25-15,0-25 0,-1 25 16,26-25-16,-25 25 0,0-25 16,-1 0-16,1 0 0,25 0 15,-25-25-15,-1 0 16,-24 0-16,0 0 15,0 1 1,-24-1-16,24 0 16,-25 25-16</inkml:trace>
  <inkml:trace contextRef="#ctx0" brushRef="#br0" timeOffset="230282.1528">28501 13022 0,'0'0'0,"0"25"31,0 0-31,0 25 16,0-26-16,0 1 0,0 0 16,0 25-16,-25-25 0,25 49 15,-25-24-15,25-26 0,0 1 16,0 0-16,0 25 0,0-26 16,0 1-16,25-25 15,0-25 1,-25 1-16</inkml:trace>
  <inkml:trace contextRef="#ctx0" brushRef="#br0" timeOffset="230650.5012">28649 12874 0,'0'0'0,"25"0"0,0 0 15,0-25-15,0 25 0,-1 0 16,1 0-16,0-25 16,0 25-16,-50 0 31,0 25-31,0-25 16,1 25-16,-1-25 15,0 24-15,25 1 16,0 25-1,25-25-15,-25-1 16,25 26-16,-1-25 16,1 0-16,-25-1 15,0 1-15,0 0 16,0 0-16,-49-25 16,49 25-16,-25-25 15,0 25-15,0-25 0,0 0 0</inkml:trace>
  <inkml:trace contextRef="#ctx0" brushRef="#br0" timeOffset="231210.3647">29096 13320 0,'0'-25'16,"0"1"-1,0 48 17,0 1-17,0 0-15,0 0 0,0 0 0,-25-25 16,25 24-16,0 1 15,50-50 17,-50-24-32,25 49 0,-25-25 15,24 0-15,26-24 0,-50 24 16,25 25-16,-25-25 0,25 25 16,-25 25-1,0 0 1,0-1-16,0 1 15,0 25-15,0-25 16,0-1-16,0 1 0,24-25 31,-24-25-31,50 1 16,-25-1-16,-25 0 0,25 0 0,-1 25 16,-24-25-16,25 1 0,0 24 15,-25 24 16,-25-24-31,25 25 16,0 0-16,25-25 16,0 0-1</inkml:trace>
  <inkml:trace contextRef="#ctx0" brushRef="#br0" timeOffset="231914.9138">29617 13271 0,'0'-25'0,"0"50"47,0-1-31,0 1-16,0 0 15,0 0-15,25 0 16,-1-25 0,1 0-16,0-25 0,0 0 15,-25 0-15,0-24 16,25 49-16,-25-25 15,0 0-15,-25 25 16,0 0 0,0 0-1,0 0 1,25 25-16,0 0 16,25-25-16,25 24 15,-25-24-15,24 0 0,-24 0 16,0 0-16,0 0 0,-1 0 15,1 0-15,0 0 0,0-24 0,0 24 16,-1 0-16,1 0 0,-25-25 16,25 0-16,0 25 0,-25-25 15,0 0 1,-25 25 0,0 0-16,-24 25 15,49 0-15,-25-25 0,0 25 16,25 0-16,-25-1 0,25 1 15,0 0 1,0 0-16,25-25 16,0 0-16,0-25 15,-1 0-15,1 25 0,-25-25 16,50-24-16,-50 24 16,25 0-16,-1 0 0,1-24 15,-25 24-15,25 0 0,0 0 16,0 0-16,-25 1 15,0 48 1,-25 1-16,-25 0 16,50 0-16,-25 0 0,25-1 15,-24 51-15,-1-50 0,25 24 16,-25-24-16,25 0 0,0 25 16,0-26-16,0 1 0,0 0 0,0 0 15,25-25-15,0-25 31</inkml:trace>
  <inkml:trace contextRef="#ctx0" brushRef="#br0" timeOffset="232519.3088">30411 13072 0,'0'0'0,"24"0"31,26 0-15,-25-25-16,24 25 0,-24 0 15,0 0-15,49-25 0,-24 25 16,-25 0-16,0 0 0,-1-24 15,-24-1-15,-74 25 32,49 0-32,0 0 15,1 25-15,-1-25 0,0 24 16,0 1-16,0 0 0,25 0 0,-24 0 16,24-1-16,0 1 15,49 0-15,-49 0 0,25-25 16,-25 25-16,25 0 0,-25-1 15,25 1-15,-25 0 16,0 0-16,0 0 16,-25-25-1,0 24 1,0-24-16,0 0 16,25-24-1,0-26 1</inkml:trace>
  <inkml:trace contextRef="#ctx0" brushRef="#br0" timeOffset="232858.4923">30857 13047 0,'25'-25'0,"0"25"16,-1 0 0,1 0-16,0 0 0,25-24 15,-26 24-15,1 0 0,25 0 16,-1 0-16,-24 0 0,0 0 15,0-25-15,-75 25 16,25-25-16,1 25 16,-26 0-16,25 0 15,0 25-15,1 0 16,-1-25-16,25 49 0,-25-49 16,25 25-16,0 25 15,0-26-15,25 1 16,0 25-16,-25-25 0,0 0 15,24-1-15,-24 1 16,25 25-16,-25-25 0,0-1 16,0 1-16,0 0 15,-74 0 1,49-25-16,0 0 0,-49 0 0</inkml:trace>
  <inkml:trace contextRef="#ctx0" brushRef="#br0" timeOffset="233606.5706">32023 13196 0,'0'0'0,"0"25"47,0 25-31,25-50-16,-25 24 0,24 1 15,1 0-15,-25 0 0,25 24 16,0-24-16,0-25 0,-25 25 16,24-25-16,1 0 15,-25-25-15,0 0 16,0-24-16</inkml:trace>
  <inkml:trace contextRef="#ctx0" brushRef="#br0" timeOffset="233746.2552">32221 13196 0,'-25'0'0,"25"25"15,-24-25-15,24 25 0,-25 0 16,0-1-16,0 1 0,-24 50 16,24-51-16,0 26 0,0 0 15,-24-26-15,-1 51 0,0-50 16,26 24-16,-26-24 0,0 0 16,1 0-16</inkml:trace>
  <inkml:trace contextRef="#ctx0" brushRef="#br0" timeOffset="234801.2244">23788 14436 0,'-25'0'16,"25"-24"-1,0-1 1,25 25 0,-25-25-16,0 0 0,24 25 15,-24-25-15,25 25 0,25-25 16,-25 25-1,0 0-15,24 25 16,-24 0-16,-25 0 0,25 0 16,-25 0-16,0 49 15,0-49-15,-25 0 0,25 24 0,-50-24 16,1 49-16,24-49 0,0 0 16,0 0-16,0 0 15,1-25-15,-26 24 0,25-24 0,0 0 16,1 0-16,24-49 15,0-1 1,24 25-16,-24 1 16,25 24-16,0 0 15,0 0-15,0 0 0,24 24 16,-49 1-16,25-25 16,-25 25-16,25-25 15,0 0-15,-25 25 0,25-25 0,-1 0 16,1 0-16,0-25 15,0 25-15,-25-25 0,25 0 16</inkml:trace>
  <inkml:trace contextRef="#ctx0" brushRef="#br0" timeOffset="235134.4537">24234 14263 0,'0'0'16,"0"24"15,0 1-31,-25 0 16,25 0-16,-24 25 15,24-26-15,-25 1 0,25 0 16,-25-25-16,0 25 0,25 0 16,0-1-1,25-24 1,25 25-1,-26-25-15,1 0 16,0 0-16,0 0 0,0 0 16,49 0-16,-49 25 0,24-25 0,-24 0 15,0 0-15,0 0 0,-25-25 32,0 0-32,-25 1 15</inkml:trace>
  <inkml:trace contextRef="#ctx0" brushRef="#br0" timeOffset="235309.4061">24408 14362 0,'-25'25'15,"25"0"-15,0-1 0,0 1 16,-25 0-16,25 25 16,0-26-16,-25 1 0,25 0 15,0 0-15,0 0 0,0-1 16,0 1-16,0-50 31,25 25-31</inkml:trace>
  <inkml:trace contextRef="#ctx0" brushRef="#br0" timeOffset="235676.2478">24631 14064 0,'0'0'0,"25"0"0,0 0 16,-1 0-16,1 0 16,0 0-16,0 0 0,0-25 15,-1 25-15,1 0 0,0 0 16,-75 0 0,26 0-1,-1 25-15,0-25 0,0 25 16,0-25-16,1 25 0,-1 0 15,25-1-15,0 1 16,25 25 0,-25-25-16,24-1 15,-24 1-15,0 0 16,25 0-16,-25 0 16,0 0-16,-25-25 15,1 24 1,-1-24-16,0 0 15,0 0 1</inkml:trace>
  <inkml:trace contextRef="#ctx0" brushRef="#br0" timeOffset="236153.9724">24879 14412 0,'0'0'0,"0"24"0,0 1 16,0 0-1,0 0-15,0 0 0,0-1 16,0 1 0,0 0-16,0 0 15,0-50 1,25 0 0,-25-24-16,0 24 15,25 25-15,0-25 0,-25 0 16,24 0-16,-24 1 15,0 48 1,0 1 0,0 0-16,0 0 0,0 0 15,0-1-15,0 1 16,25-25 15,-25-25-31,50 1 0,-25-1 16,-1 0-16,1 0 15,0 25-15,-25-25 0,25 25 16,-25 25 0,0 25-1,-25-50-15,25 25 0,0-1 16,0 1-16,0 0 16,25-25-16,0 0 15,-1 0 1,-24-25-16,25 0 0</inkml:trace>
  <inkml:trace contextRef="#ctx0" brushRef="#br0" timeOffset="236398.3163">25350 14461 0,'0'25'31,"0"0"-15,0 0-16,-24-25 15,24 24-15,0 1 0,24-25 16,-24 25-16,25-25 15,25 0-15,-50-25 16,25 25-16,-25-25 16,24 1-16,-24-1 0,0 0 15,-24 0-15,-26 0 16,25 25-16,0 0 16,1 0-16,24 25 31,24-25-31</inkml:trace>
  <inkml:trace contextRef="#ctx0" brushRef="#br0" timeOffset="236776.2055">25673 14486 0,'0'0'0,"49"-25"0,-24 25 16,-25-25-16,25 1 16,-25-1-1,-25 25 1,0 25-16,1-1 0,-1 1 15,0-25-15,0 50 0,25-25 16,0-1-16,-25-24 0,25 25 16,0 0-1,25-25-15,0-25 16,0 0-16,-25 1 0,25-1 0,-1 0 16,-24 0-16,25 0 15,0-49-15,0 49 0,-25 0 16,25 0-16,-25 1 0,0-1 15,24 25-15,-24-25 0,0 75 16,-24-26-16,-1 1 16,25 25-16,0-25 0,0 0 15,-25 24-15,0 26 0,25-51 16,0 1-16,0 0 0,0 0 16,0 0-16,0-1 0,25-48 31</inkml:trace>
  <inkml:trace contextRef="#ctx0" brushRef="#br0" timeOffset="237134.1792">25995 14263 0,'0'0'0,"25"0"31,0 0-15,0 0-16,0 0 0,-1 0 15,1 0-15,0 0 0,0 0 16,0 0-16,-50 0 16,-25 0-16,25 24 15,1-24-15,24 25 16,-25-25-16,0 25 0,0 0 16,25 0-16,0 0 0,0-1 15,0 1-15,0 0 16,0 0-16,25-25 15,0 25-15,0-1 16,-25 1-16,0 0 16,0 0-16,0 0 15,-25-25-15,0 24 0,0-24 32,0-24-32,25-1 15,0 0-15</inkml:trace>
  <inkml:trace contextRef="#ctx0" brushRef="#br0" timeOffset="237487.2473">26343 14287 0,'0'0'0,"24"0"0,1-24 16,0 24-1,0 0-15,0-25 0,-1 25 16,1 0-16,0-25 0,0 25 15,-50 0 1,0 0 0,0 25-16,1-25 0,24 25 15,-50-1-15,25 1 16,25 0-16,0 0 16,0 25-16,0-26 0,0 1 15,0 0-15,50 0 0,-25 0 16,-25-1-16,24 1 0,-24 0 15,0 0 1,-24 0-16,-1-1 16,0-24-16,0 25 0,0-25 15,1 0 1,-1 0-16,25-25 16</inkml:trace>
  <inkml:trace contextRef="#ctx0" brushRef="#br0" timeOffset="237729.5825">27037 14337 0,'-25'0'0,"0"0"31,25 25-31,25 0 16,-25 0-16,25-25 0,25 49 15,-25-24-15,-1 0 0,1-25 16,0 25-16,0-25 0,24 24 16,-24-24-16,-25 25 0,25-25 15,-25-25-15,25 25 16,-25-24-16,0-1 0</inkml:trace>
  <inkml:trace contextRef="#ctx0" brushRef="#br0" timeOffset="237878.1847">27360 14312 0,'-25'0'16,"-25"25"-16,50 0 0,-25 0 16,1 0-16,-1-1 0,0 1 0,-25 25 15,26-25-15,-1-1 0,25 1 16,-25 0-16,25 0 0,0 0 16,25-25-1</inkml:trace>
  <inkml:trace contextRef="#ctx0" brushRef="#br0" timeOffset="238365.524">27756 14139 0,'0'0'0,"0"-25"0,0 0 16,25 25-1,0 0-15,25 0 16,-26 50-16,-24-26 0,25 1 15,0 0-15,-25 25 0,0 24 16,0-49-16,0 0 0,0 24 16,-25-24-16,0 25 0,1-25 15,-1-1-15,0 1 0,0-25 16,0 25-16,-24-25 0,24 0 16,25-25-16,-25 25 0,25-25 15,0 1-15,0-1 16,25 25-1,0 0-15,0 0 16,-1 0-16,26 0 0,-25 0 16,0 25-16,-1-25 0,1 24 15,25-24-15,-25 0 0,-1 0 16,1 0-16,0 0 0,0-24 16,0-1-16</inkml:trace>
  <inkml:trace contextRef="#ctx0" brushRef="#br0" timeOffset="238569.9886">28178 14114 0,'-25'0'0,"25"25"0,-24-1 0,-1 1 16,25 0-16,-25 25 0,0-26 16,25 1-16,0 25 0,0-25 15,25 24-15,0-24 0,0 0 16,-1 0-16,26-25 0,-25 25 15,49-25-15,-24 0 0,-25 0 16,24 0-16,-24 0 0,49-50 0,-49 50 16</inkml:trace>
  <inkml:trace contextRef="#ctx0" brushRef="#br0" timeOffset="238735.5384">28501 14238 0,'0'0'0,"-25"49"16,-25 1-16,50-25 0,-25 0 15,1 24-15,24-24 0,-25 0 16,25 49-16,0-49 0,-25 0 16,25 0-16,0 0 0,0-1 15,25-24 1,0-24-16</inkml:trace>
  <inkml:trace contextRef="#ctx0" brushRef="#br0" timeOffset="239077.8858">28649 14039 0,'-24'0'0,"24"-24"16,24 24 0,1 0-16,25 0 15,-25 0-15,-1-25 0,1 25 0,0 0 16,0 0-16,-50 0 31,0 0-15,-24 0-16,24 25 15,0-25-15,25 24 0,0 1 16,0 0-16,0 0 16,0 0-16,25-1 0,-25 1 15,0 0-15,0 0 0,25 0 16,-25-1-16,-25 1 15,0-25 1,0 0-16,0 0 0,1 0 16,-1 0-16</inkml:trace>
  <inkml:trace contextRef="#ctx0" brushRef="#br0" timeOffset="240046.6131">28873 14287 0,'0'25'32,"0"0"-32,-25-25 0,25 25 15,0 0-15,0 0 0,0-1 16,0 1-16,0 0 0,-25 0 16,50-50 15,0 0-16,-25 0-15,24 1 0,1-1 0,0 0 16,0 0-16,0 0 0,-25 0 16,24 25-16,1 0 15,-25-24-15,0 73 16,0 1 0,0-25-16,0 0 0,0-1 0,-25 1 15,25 0 1,25-25-1,-25-25 1,25 25-16,-25-25 0,25 25 16,0-24-16,0-26 0,-1 50 0,-24-25 15,25 0-15,-25 0 16,0 50 0,0 25-1,0-25-15,0 0 16,0-1-16,0 1 0,50 0 31,-25-25-31,-1-25 0,1-24 16,0 24-1,-25 0-15,25 25 0,-25-25 16,25 0-16,-25 0 0,0 50 31,0 0-15,-25 0-16,25 0 15,0 0-15,-25-1 0,25 1 16,0 0-16,25-25 16,24 0-16,-24 0 15,25-25-15,-25 0 16,-1 1-16,-24-1 16,25-25-16,-25 25 0,0 0 15,-49 25-15,49-24 16,-25 24-16,25 24 15,0 1-15</inkml:trace>
  <inkml:trace contextRef="#ctx0" brushRef="#br0" timeOffset="240439.8598">29890 14387 0,'0'0'0,"24"0"0,1 0 16,0 0-16,0-25 0,0 0 15,-25 0-15,0 0 31,-25 25-15,0 0-16,0 25 0,0 0 0,1 0 16,-1-25-16,0 25 15,0 0-15,25-1 0,-25 1 0,1 0 16,24 0-16,24 0 16,26-25-1,-25-25-15,0 25 16,24-50-16,-24 25 0,0 1 0,-25-1 15,25 0-15,24-50 16,-49 51-16,25-1 0,0 0 16,-25 0-16,25 0 15,-25 1-15,-25 48 16,25 26-16,-25-50 16,25 25-16,-25 0 0,25 24 15,0 1-15,-25-25 0,25 0 16,0-1-16,0 1 0,0 0 15,0 0-15,25-25 0,-25 25 16,25-25-16,0 0 0,0 0 16</inkml:trace>
  <inkml:trace contextRef="#ctx0" brushRef="#br0" timeOffset="240804.881">30361 14213 0,'0'-25'0,"50"25"31,-26-25-31,1 25 0,25 0 16,-25 0-16,24 0 15,-24 0-15,0 0 0,0 0 16,-50 0 0,-25 0-1,25 0-15,-24 25 0,24 0 16,0-25-16,25 25 0,-25 0 15,1-1-15,24 26 0,-25-25 16,25 0-16,0 0 0,0-1 0,0 26 16,25-25-16,-25 0 0,24-25 15,-24 24-15,25 1 0,-25 0 16,0 0-16,25-25 16,-25 25-1,-25-25-15,0 0 0,-24 0 16,24 0-16,0 0 15,25-25-15,-25 0 16</inkml:trace>
  <inkml:trace contextRef="#ctx0" brushRef="#br0" timeOffset="241144.969">30783 14238 0,'0'0'16,"24"0"-16,1 0 0,0-25 0,0 25 15,0-25-15,-1 25 0,1 0 32,-50 0-1,1 0-31,-26 0 16,50 25-16,-25-25 0,25 25 15,-25-25-15,25 25 0,0-1 16,0 26-16,0-25 15,0 0-15,25 0 0,-25-1 16,25 1-16,0 25 0,-25-25 16,0-1-16,0 1 0,0 0 15,0 0-15,0 0 16,-25-25 0,0 0-16,0 0 15,1 0-15,-26-25 16,25 0-16</inkml:trace>
  <inkml:trace contextRef="#ctx0" brushRef="#br0" timeOffset="243771.7676">31626 14213 0,'-25'0'0,"0"0"16,25 25-1,-24-25-15,24 25 16,-25-25-16,25 24 0,-25 26 16,25-25-16,-25 0 0,25 0 15,-25-1-15,1 1 0,-1 0 16,25 0-16,-25-25 16,0 0-1,25-25-15,-25 0 16</inkml:trace>
  <inkml:trace contextRef="#ctx0" brushRef="#br0" timeOffset="243919.378">31304 14387 0,'24'49'0,"-48"-98"0,24 24 0,0 50 31,24-25-31,1 49 16,-25-24-16,25-25 0,0 25 0,0 0 16,24 24-16,-24-24 0,0-25 15,0 25-15,-1 0 0,1-25 16,0 25-16,25-25 15</inkml:trace>
  <inkml:trace contextRef="#ctx0" brushRef="#br0" timeOffset="245048.1114">25921 15429 0,'0'-25'16,"0"0"0,25 25-1,0 0-15,-25-25 0,24 25 16,1 0-1,0 0-15,-25 25 16,0 0-16,25 0 0,-25-1 16,0 1-16,0 0 15,-25 25-15,25-26 0,-25 1 0,0 0 16,1 0-16,-1-25 0,0 49 16,-25-24-16,25-25 0,1 25 15,-1-25-15,-50 0 0,51 0 16,-1 0-16,0 0 0,0 0 15,0 0-15,25-25 32,75 25-32,-50 0 0,-1 0 15,1 0-15,0 0 16,0 0-16,0 0 16,-25 25-16,24-25 0,1 0 15,0 25-15,0-25 16,0 0-1,-25-25-15,25 0 0</inkml:trace>
  <inkml:trace contextRef="#ctx0" brushRef="#br0" timeOffset="245358.309">26219 15304 0,'0'0'0,"24"0"16,-24-24-16,0 48 31,-24-24-31,24 25 0,-25 0 16,25 0-16,-25-25 0,25 25 15,-25 0-15,25-1 0,-25 1 16,25 0-16,0 0 16,0 0-16,25-25 15,25 24-15,-25-24 16,-1 25-16,26-25 15,0 0-15,-26 0 0,1 0 16,0 0-16,0 0 0,24 0 16,-24-25-16,0 25 0,-25-24 15,0-1-15,0 0 16,0 0-16</inkml:trace>
  <inkml:trace contextRef="#ctx0" brushRef="#br0" timeOffset="245569.7829">26442 15379 0,'0'25'0,"0"0"0,-25-1 15,25 1-15,0 0 16,-25 0-16,25 0 0,-25 24 16,25-24-16,0 0 0,-24 0 15,24-1-15,0 26 0,-25-25 16,25 0-16,0-1 15,25-98 17</inkml:trace>
  <inkml:trace contextRef="#ctx0" brushRef="#br0" timeOffset="245938.0242">26591 15156 0,'0'0'0,"24"-25"0,1 25 16,0 0-16,-25-25 15,50 25-15,-26 0 16,1 25-16,-25 0 16,0-1-16,0 1 15,-25-25-15,1 25 16,-1 0-16,0-25 15,0 0-15,25 25 0,-25-25 16,1 0-16,48 0 31,1 0-31,0 0 16,0 0-16,0 0 0,-25 24 16,0 1-1,0 0-15,0 0 16,-25 0-16,0-25 15,0 0-15,0 0 0,1 0 16</inkml:trace>
  <inkml:trace contextRef="#ctx0" brushRef="#br0" timeOffset="246506.0469">27062 15503 0,'0'25'47,"-25"24"-47,0-49 0,25 25 15,0 0-15,0 0 16,-25-25-16,25 25 16,25-50-1,0 0-15,-25 0 16,25 0-16,0 1 0,0-26 0,-1 50 16,-24-25-16,25 0 0,0 25 15,-25 25 16,0 0-31,0 0 0,-25 0 16,25-1-16,0 1 16,0 0-16,0 0 15,25-25 1,0-25-16,0 25 16,-25-50-16,24 50 0,1-24 15,0-1-15,0 0 0,0 0 16,-25 0-1,0 75 1,0-25 0,0 0-16,0-1 15,0 1-15,24 0 16,-24 0-16,25-25 0,0 0 16,0 0-16,0-25 15,-1 25-15</inkml:trace>
  <inkml:trace contextRef="#ctx0" brushRef="#br0" timeOffset="246753.3811">27608 15503 0,'0'0'0,"24"0"16,-24-25-16,-24 50 31,24 0-31,-25 0 16,25-1-16,0 1 16,0 0-16,0 0 15,25-25-15,-1 0 0,1 0 16,0 0-16,0 0 15,0-25-15,-1 0 0,-24 0 16,0 1-16,0-1 16,0 0-16,0 0 0,-24 25 15,24-25-15,-25 25 16,0 0-16,25 25 0,0 0 16</inkml:trace>
  <inkml:trace contextRef="#ctx0" brushRef="#br0" timeOffset="247158.3574">27880 15528 0,'25'0'0,"0"0"16,0 0-16,0 0 15,-1-25-15,1 0 0,0 25 16,-25-25-16,25 25 0,-25-24 16,0-1-16,0 0 15,-25 25 1,0 0-16,0 25 15,1 0-15,-1 24 16,0-24-16,25 0 16,-25-25-16,25 25 0,0 24 0,0-24 15,25-25 1,0 0-16,-25-25 16,25 25-16,-25-25 0,24 1 15,26-26-15,-25 50 0,-25-25 16,25 0-16,0 1 0,-1-1 15,26-25-15,-50 25 0,25 0 0,-25 1 16,25 24-16,-25 24 16,-25 1-1,0 25-15,25-25 16,-25 0-16,25-1 0,-25 1 16,1 25-16,24-25 0,0-1 15,0 1-15,0 0 16,24-25-16</inkml:trace>
  <inkml:trace contextRef="#ctx0" brushRef="#br0" timeOffset="247542.3686">28426 15230 0,'25'0'0,"-50"0"0,75 0 31,-25 0-16,24 0-15,-24 0 0,0 0 16,0-25-16,-1 25 16,1 0-16,-50 0 31,1 0-31,-1 25 16,0-25-16,0 25 0,-24 0 0,49-1 15,-25-24-15,25 25 0,-25-25 16,25 25-16,0 0 0,0 0 15,0 0-15,0-1 0,25-24 16,0 50-16,-1-25 16,-24 0-16,25-25 0,0 24 15,-25 1 17,-50-25-32,26 25 15,-1-25-15,-25 25 16,25-25-16,1-25 15</inkml:trace>
  <inkml:trace contextRef="#ctx0" brushRef="#br0" timeOffset="247905.0726">28823 15255 0,'0'0'0,"25"0"0,0 0 31,-1 0-31,1 0 16,0-25-16,25 25 16,-26 0-16,1 0 0,0 0 15,0 0-15,-25-25 16,-25 25-16,0 0 16,0 0-16,1 0 15,-26 25-15,25 0 0,0 0 16,1-1-16,24 26 15,-25-50-15,25 25 0,0 0 16,0 0-16,49-1 0,-24 1 16,0 0-16,0 0 0,0 0 15,-1-25-15,1 24 0,0 1 16,0-25-16,-25 25 0,-25 0 31,-25 0-31,26-1 0,-1-24 16,-25 0-16,25 0 0</inkml:trace>
  <inkml:trace contextRef="#ctx0" brushRef="#br0" timeOffset="278600.4802">23688 12576 0,'-24'0'0,"-1"0"0,0 0 15,0 0 1,0 25-16,25 0 15,-24-25-15,24 24 0,-25 26 16,0-50-16,25 25 16,-25 0-16,25-1 0,-49 26 15,24-25-15,25 0 0,-25 24 0,0-24 16,25 25-16,-49 49 16,49-50-16,-25 1 0,25 0 15,-25 24-15,25 50 0,-25-49 0,25-1 16,0 0-16,0 1 0,0-1 15,0 100-15,25-100 0,-25 1 16,50-1-16,-26 0 0,26 75 16,0-99-16,-26 0 0,26-1 15,0 1-15,24-1 0,50 1 16</inkml:trace>
  <inkml:trace contextRef="#ctx0" brushRef="#br0" timeOffset="279485.9342">31601 12328 0,'-25'0'0,"25"25"15,-24-25 1,24 25 31,0-1-32,0 1 1,0 25 0,0-25-16,0-1 15,0 1-15,24 25 0,-24 24 0,25-24 16,-25-1-16,0 1 0,0 0 16,25-1-16,-25 50 0,0-24 15,0-26-15,0 26 0,0-25 16,-25 74-16,25-50 0,-25-24 15,1 24-15,-1-24 0,0 24 0,-25 25 16,1-24-16,24-26 0,0 1 16,-24-1-16,-26 26 15,50-26-15,0-24 0,-24 0 16,-50 49-16,74-74 16</inkml:trace>
  <inkml:trace contextRef="#ctx0" brushRef="#br0" timeOffset="280154.1429">29394 11088 0,'0'-25'16,"24"0"-1,26 0-15,-25 0 0,0 25 16,-1 0-16,1 0 0,25 0 16,-25 50-1,-25 49 1,-25-49 0,25-25-16,-75 74 15,51-74-15,-1 0 0,0-1 16,-25 26-1,75-50 32,50 0-31,-51-25-16,1 25 0,25-25 0,-1 1 16,-24 24-16,25-25 15,-25 0-15,-1 0 16,26-24-16</inkml:trace>
  <inkml:trace contextRef="#ctx0" brushRef="#br0" timeOffset="280373.5548">29939 10939 0,'0'-25'0,"0"50"0,-25-50 16,25 75-1,-49 24 1,49 50-1,25-99-15,49 49 16,25-24 0,-49-25-1,24-25 1,-74-50-16,50 1 16,-50-26-16</inkml:trace>
  <inkml:trace contextRef="#ctx0" brushRef="#br0" timeOffset="280579.4319">30162 10939 0,'0'0'0,"-24"0"16,-1 0 0,0 74-1,25 25 1,-25 1-16,0-26 16,25 100-1,0-149-15,0 74 16,0-74-16,0-1 15,0 1 1,0-50 0</inkml:trace>
  <inkml:trace contextRef="#ctx0" brushRef="#br0" timeOffset="281251.3014">30237 10641 0,'25'-25'31,"0"25"-15,-1 0-16,-24 25 16,25 0-16,-25 0 15,0 0-15,0-1 16,-25 1-1,1 0 1,-1-25 0,0 0-1,50 0 1,0 0 0,24-25-1,1 0 1,-1 1-16,1-1 15,-25 0 1,0 0 0,-25 50 46,0 0-62,0 0 16,49-1-1,-24-24 1,-25-24 0,25 24-16,-25-25 15,0-25 1,-25 50 0,0 0-16,-49 0 0</inkml:trace>
  <inkml:trace contextRef="#ctx0" brushRef="#br0" timeOffset="282717.7144">25524 15056 0,'0'0'0,"-25"-24"0,0 24 15,1 0-15,-1 0 16,0 24-16,0 1 16,0 0-16,25 0 0,-24 0 15,24-1-15,-25 51 16,0-26-16,25 1 0,-25 25 15,25-26-15,0 26 0,0 49 16,0-50-16,0 0 0,25 1 0,0-1 16,49 50-16,-24-74 0,-1-1 15,26-24-15,-1 0 0</inkml:trace>
  <inkml:trace contextRef="#ctx0" brushRef="#br0" timeOffset="283282.6416">29939 14908 0,'25'24'31,"0"1"-15,0 25-16,-1-25 16,-24-1-16,25 26 0,-25 0 15,0-26-15,0 76 0,0-51 16,0 1-16,-25 0 0,25-1 16,-49 26-16,24-26 0,0 1 15,-24-1-15,24-24 0,0 25 16,-25-1-16,26-24 0</inkml:trace>
  <inkml:trace contextRef="#ctx0" brushRef="#br0" timeOffset="293153.5757">21332 13171 0,'0'-25'16,"0"1"0,0-1-16,0 0 15,-25 25 16,25-25-31,-25 25 16,25-25-16,-24 25 16,-1 0-16,0 0 0,0-24 15,0 24-15,1 0 16,-26-25-16,25 25 0,0 0 16,1-25-16,-1 25 0,0 0 15,-25 0-15,26 0 0,-1 0 0,0 0 16,-25-25-16,1 25 0,24 0 15,0 0-15,0 0 16,0 0-16,1 0 0,-26 0 0,0 0 16,26 25-16,-1-25 0,0 0 15,-49 25-15,49-25 0,0 0 16,0 25-16,0-25 0,1 0 16,-51 24-16,50-24 0,1 0 15,-1 25-15,0-25 0,0 0 16,-24 25-16,49 0 0,-25-25 15,0 25-15,0-25 0,-24 24 0,24 1 16,0-25-16,0 25 16,0-25-16,1 25 0,24 0 15,-25-25-15,25 25 0,-25-25 16,25 24-16,-25-24 16,0 0 15,25-24-31</inkml:trace>
  <inkml:trace contextRef="#ctx0" brushRef="#br0" timeOffset="293413.0578">19645 13097 0,'0'25'0,"-24"-1"15,24 1 1,-25 0-16,25 0 0,-25-25 0,25 50 16,0-26-16,-25 1 15,25 0-15,0 25 16,0-26-16,25 1 16,-25 0-16,25-25 0,24 0 0,-24 0 15,0 0-15,0 0 0,0-25 16,-1 25-16,26-25 0,-50 1 15</inkml:trace>
  <inkml:trace contextRef="#ctx0" brushRef="#br0" timeOffset="294205.7701">15379 14536 0,'25'0'78,"0"0"-62,-1 0-16,1 0 15,0 0-15,0 0 16,0 0-16,-1 0 16,1 0-1,-50 0 63</inkml:trace>
  <inkml:trace contextRef="#ctx0" brushRef="#br0" timeOffset="294418.579">15453 14709 0,'25'0'63,"0"0"-63,0 0 16,0 0-1,-1 0 1,-24-25-1,25 25-15</inkml:trace>
  <inkml:trace contextRef="#ctx0" brushRef="#br0" timeOffset="295361.281">16446 14486 0,'0'-25'0,"0"0"15,0 1 17,0-1-17,0 0-15,0 0 16,0 0-1,24 25-15,-24-25 0,25 25 16,-25-24-16,25 24 16,0 0-1,-25-25 1,25 25-16,-1 0 0,1 0 16,0 25-1,-25-1 1,0 1-16,25 0 15,-25 0-15,0 0 0,0 0 16,0-1-16,0 1 16,-25 74-16,0-49 15,25-25-15,-25 0 0,25-1 0,-24 51 16,-1-50-16,25-1 0,-25-24 16,25 25-16,-25 0 15,0-25-15,1 0 0,24-25 31,-25 25-31,25-25 0,0 1 16,0-1 0,25 25-16,-1-25 15,1 25 1,0 0 0,0 25-1,0-25 1,-1 25-1,1-1 1,0-24-16,0 0 16,0 0-16,-1 0 15,1-24-15,0-1 16</inkml:trace>
  <inkml:trace contextRef="#ctx0" brushRef="#br0" timeOffset="295760.6768">16966 14114 0,'0'25'0,"-24"24"16,24-24-16,-25-25 16,25 25-16,0 0 0,-25-1 15,25 1-15,0 0 0,-25-25 0,25 25 16,0 0-16,0 0 0,0-1 16,0 1-1,25 0-15,-25 0 16,25 0-16,0-1 15,-1-24-15,1 0 16,0 0-16,0 0 16,24 0-16,-24 0 15,0 0-15,0 0 0,0 0 16,-25-24-16,0-1 16,0 0-1</inkml:trace>
  <inkml:trace contextRef="#ctx0" brushRef="#br0" timeOffset="296002.7094">17090 14312 0,'-24'0'0,"24"25"0,0 0 16,0 25-1,0-26-15,0 1 0,0 0 16,0 0-16,0 0 0,0 24 15,0-24-15,-25 0 0,25 0 0,0-1 16,0 26-16,0-25 0,0 0 16,0-1-16,0 1 15,25-25 17,-25-25-32,0 1 15</inkml:trace>
  <inkml:trace contextRef="#ctx0" brushRef="#br0" timeOffset="296303.3807">17239 14015 0,'25'0'32,"0"0"-17,0 0-15,-1 0 16,1-25-16,0 25 16,-50 0 15,0 0-16,1 0-15,24 25 16,-25-25-16</inkml:trace>
  <inkml:trace contextRef="#ctx0" brushRef="#br0" timeOffset="296502.8008">17214 14064 0,'-24'50'15,"48"-100"-15,-48 125 16,48-51 0,1-24-16,-25 25 0,25-25 15,0 0-15,0 25 16,-1-25-16,-24 25 0,25-25 15,-25 25-15,-25-1 32,1-24-17,24 25-15,-25-25 0,25 25 16,-50 0-16,25-25 16,1 0-16</inkml:trace>
  <inkml:trace contextRef="#ctx0" brushRef="#br0" timeOffset="297234.5406">17562 14436 0,'0'-24'16,"0"48"30,0 1-46,0 0 16,0 0-16,0 0 16,0-1-16,0 1 15,0 0-15,0 0 16,0 0 0,0-50-1,0 0 1,25-25-16,-25 26 15,24-1-15,-24 0 0,0 0 16,25 0-16,-25 1 0,25-1 16,0 74 15,-25-24-15,0 0-1,25-25-15,-25 25 0,0 0 16,24-25-1,-24-25 1,25 25-16,0-25 16,-25 0-16,50 0 15,-50 1-15,24-1 0,-24 0 16,25 25-16,-25 25 31,0 0-31,0-1 16,0 1-1,0 25-15,0-25 16,0-1 0,25-24-16,-25 25 0,25-25 15,0-25 1,-25 1-16,24 24 0</inkml:trace>
  <inkml:trace contextRef="#ctx0" brushRef="#br0" timeOffset="297481.8604">18132 14387 0,'-25'0'32,"25"25"-32,-24-1 0,24 1 15,0 0 1,0 0-16,0 0 0,24-1 16,1-24-16,0 0 15,0 0-15,0 0 16,-1-49-16,-24 24 15,0 0-15,0 0 16,-24-24-16,-1 24 16,0 25-16,0 0 15,0 0-15,25 25 16</inkml:trace>
  <inkml:trace contextRef="#ctx0" brushRef="#br0" timeOffset="297949.9304">18554 14436 0,'25'0'15,"-50"0"-15,50-24 0,-25-1 16,0 0 0,0 0-16,-25 25 15,0-25 1,0 25-16,0 0 15,1 25-15,-1-25 0,0 25 16,25 0-16,-25 0 0,0-1 16,25 1-16,0 0 0,0 0 0,0 24 15,25-49 1,0 25-16,0-25 16,0-25-16,-1 25 15,1-49-15,0 24 0,-25 0 16,25 0-16,-25 1 0,25-26 15,0 0-15,-25 25 0,0 1 16,24-26-16,-24 0 16,0 75-1,0 0 1,-24 0-16,-1 49 0,25-49 16,0 25-16,0-25 0,0 24 15,0-24-15,0 0 0,0 0 16,0-1-16,0 1 0,0 0 15,25-75 1,-1 26 0</inkml:trace>
  <inkml:trace contextRef="#ctx0" brushRef="#br0" timeOffset="298374.2685">18728 14238 0,'0'0'0,"0"-25"15,24 25 1,1 0-16,0 0 0,0-25 16,0 25-16,-1 0 0,26 0 15,-25 0-15,0 0 16,-1 0-16,-48 0 16,-1 0-1,0 0 1,0 0-16,0 0 15,1 25-15,24 0 16,-25-25-16,25 25 0,-25-1 16,25 1-16,-25 0 15,25 0-15,0 0 16,0 0-16,0-1 16,25-24-16,0 25 0,-25 0 15,25-25-15,-1 25 0,1 0 16,-25-1-16,25-24 15,-25 25-15,0 0 16,-25-25 0,25 25-16,-25-25 15,1 0 1,-1-25-16,25 0 16,0 0-16,-25 1 0</inkml:trace>
  <inkml:trace contextRef="#ctx0" brushRef="#br0" timeOffset="298758.2836">19050 14213 0,'0'0'0,"25"0"32,-25-25-32,25 25 0,-1 0 0,1 0 15,0 0-15,49-25 0,-49 25 16,0-24-16,0 24 0,0 0 15,-25-25-15,-25 25 16,0 0 0,0 25-16,0-1 0,1-24 15,-1 0-15,0 25 16,0 0-16,25 0 16,0 0-16,25-1 31,-25 1-31,0 0 15,25 0-15,0 0 0,-1 0 16,-24-1-16,25 1 16,-25 25-16,0-25 15,0-1 1,-25-24-16,1 0 16,-1 0-16,0 0 0,0 0 15,-49 0-15</inkml:trace>
  <inkml:trace contextRef="#ctx0" brushRef="#br0" timeOffset="299537.1948">16222 13816 0,'-25'0'0,"25"25"15,0 0 17,-24-25-32,24 25 15,-25-1 1,25 1-16,0 0 15,-25 25-15,25-26 0,-25 1 0,25 0 16,0 0-16,-25 24 0,25 51 16,0-76-16,0 51 0,0-25 15,0-1-15,25 50 0,-25-49 16,50 0-16,24 74 16,-49-100-16,0 26 0,0-25 15,24 24-15,1 1 0,0-25 16,-1 0-16,1-1 0,-1-24 15,51 0-15</inkml:trace>
  <inkml:trace contextRef="#ctx0" brushRef="#br0" timeOffset="300233.9325">19521 13717 0,'0'0'0,"0"25"31,25-25-15,0 49-16,0-49 15,-25 25-15,25 0 16,-25 0-16,24 24 0,1-24 0,-25 25 16,0-25-16,25 24 15,0 26-15,-25-51 0,25 26 0,-25-25 16,0 24-16,0 1 16,0 25-16,0-51 0,0 26 15,0-25-15,0 24 0,0 1 0,-25-25 16,25 0-16,-25-1 0,0 1 15,0 0-15,1 0 0,24 0 16,-25-1-16,0-24 0,0 25 16,25 0-16,-25-25 15,25-25 1</inkml:trace>
  <inkml:trace contextRef="#ctx0" brushRef="#br0" timeOffset="300753.6159">19869 13692 0,'0'-25'15,"0"50"32,0 0-31,-25-25-16,25 25 0,0 0 16,0-1-1,0 1 1,0 0-16,0 0 15,25-25-15,24 25 16,-24-25-16,-25 24 16,25-24-16,0 0 0,24 0 15,-24 0-15,0 0 0,0 0 16,-1-24-16,1-1 0,-25 0 16,0 0-1</inkml:trace>
  <inkml:trace contextRef="#ctx0" brushRef="#br0" timeOffset="300901.2762">20042 13742 0,'0'0'0,"-25"25"15,25-1-15,0 1 16,0 0-16,-24 25 16,24-26-16,0 1 0,0 0 15,0 25-15,-25-26 0,25 76 0,-25-76 16,25 26-16</inkml:trace>
  <inkml:trace contextRef="#ctx0" brushRef="#br0" timeOffset="305456.4296">20315 14362 0,'0'-25'0,"0"50"78,25-25-78,0 0 0,-25 25 0,0 0 16,24-25-16,-24 24 0,25 1 15,0 0-15,0 0 16,0-25-16,-1 25 15,1-25 1,-25-25 0,0 0-1</inkml:trace>
  <inkml:trace contextRef="#ctx0" brushRef="#br0" timeOffset="305642.1818">20513 14312 0,'-24'50'47,"24"-25"-47,0 0 0,-25-1 15,25 1-15,-25 0 0,0 25 16,0-26-16,25 1 0,-24 0 16,-1 0-16,0 24 0,0-24 15,0 0-15,1-25 0,-1 25 16</inkml:trace>
  <inkml:trace contextRef="#ctx0" brushRef="#br0" timeOffset="306625.7952">17587 15453 0,'0'-24'15,"0"-1"-15,0 0 16,0 0-1,24 0 1,1 25 0,0 0-1,0 0-15,0 25 16,-1-25-16,1 50 16,-25-25-1,25-25-15,-25 24 0,0 1 16,-25 25-16,25-25 0,-25-25 15,1 24-15,-1 1 0,0 0 16,0 25-16,0-26 0,1 1 16,-1 0-16,0-25 15,0 0-15,25 25 0,-25-25 16,25-25 0,25 0-1,0 0-15,0 25 16,0 0-16,-1 0 15,1 0-15,0 25 16,0-25-16,-25 25 16,25-25-16,-1 0 15,1 0-15,-25-25 16,25 25-16,-25-25 0,0 1 16,25-26-16</inkml:trace>
  <inkml:trace contextRef="#ctx0" brushRef="#br0" timeOffset="306893.8736">17909 15304 0,'0'0'0,"0"25"32,0 0-32,0 0 15,0 0-15,0 0 0,0-1 16,0 1-16,0 0 15,0 0-15,25 0 0,0-1 16,-1 1-16,1-25 16,0 0-16,0 0 0,0 0 15,24 0-15,1-25 0,-25 1 16,-1-1-16,-24 0 16,0 0-16,0-24 15,-24 49-15,24-25 0</inkml:trace>
  <inkml:trace contextRef="#ctx0" brushRef="#br0" timeOffset="307054.4409">18157 15354 0,'0'0'16,"-25"0"-16,25 25 16,-25 0-16,25 0 0,0-1 15,0 1-15,0 25 0,-24-25 16,24-1-16,0 1 0,0 0 0,0 0 16,0 24-16,-25-24 0,25 0 15,0 0-15,0 0 16,25-50 15,-25 0-31</inkml:trace>
  <inkml:trace contextRef="#ctx0" brushRef="#br0" timeOffset="307439.4121">18256 15230 0,'0'-25'0,"25"25"16,0-25-16,-25 1 0,25-1 16,-1 25-16,1 0 15,0 0 1,-25 25-16,0-1 16,-25 1-16,25 0 0,-25 0 15,1 0-15,-1-1 16,25 1-1,25-25 17,-1 0-32,1 0 15,0 0-15,-25 25 16,0 0 0,0 0-1,-25 0-15,0-1 16,1-24-16,24 25 0,-25-25 15,0 0-15</inkml:trace>
  <inkml:trace contextRef="#ctx0" brushRef="#br0" timeOffset="307965.4198">18579 15577 0,'0'0'0,"0"25"16,0 0-16,0 0 15,0 0 1,0-1 0,0-48 15,0-1-16,25 0-15,-25 0 0,24-24 16,-24 24-16,25 25 16,-25-25-16,25 0 0,0 50 31,-25 0-31,0 0 16,0-1-16,0 1 0,0 0 15,0 0 1,25-25-1,-1 0-15,-24-25 16,25 25-16,-25-25 16,25 0-16,0 1 0,0-1 15,-1 0-15,1 25 16,-25 50 15,0-26-31,0 1 16,0 0-16,0 0 0,0 0 15,25-25 1,0 0 15,0-25-31</inkml:trace>
  <inkml:trace contextRef="#ctx0" brushRef="#br0" timeOffset="308233.6077">19124 15503 0,'-24'0'16,"24"25"-16,-25 0 0,25-1 16,0 1-16,0 0 15,0 0-15,25 0 16,-25-1-16,49-24 16,-24 0-1,-25-24-15,25 24 0,-25-25 16,0 0-16,25 0 0,-25 0 15,0 1-15,-25-1 16,0 0-16,0 0 16,0 25-16,1 0 15,24 25-15,24 0 16</inkml:trace>
  <inkml:trace contextRef="#ctx0" brushRef="#br0" timeOffset="308678.5679">19447 15577 0,'0'0'0,"25"-24"0,-1-1 31,-24 0-15,0 0 0,-24 25-1,-1 0 1,25 25-16,-25 0 15,0 0 1,25-1-16,0 1 16,-25-25-16,25 25 0,0 0 0,25-25 15,0 0 1,0 0-16,0-50 16,-1 50-16,1-49 15,0 24-15,0 0 16,-25 0-16,50-24 0,-50 24 15,24 0-15,-24 0 0,25 25 16,-25-25-16,0 50 31,0 0-31,-25 0 0,25 0 16,-24 24-16,24-24 16,0 0-16,0 0 0,0 24 15,0-24-15,0 0 0,24 0 16,1-25 15,-25-25-31</inkml:trace>
  <inkml:trace contextRef="#ctx0" brushRef="#br0" timeOffset="309104.0131">19819 15304 0,'25'0'31,"0"-24"-31,-1 24 16,1 0-16,25 0 0,-25 0 15,-1 0-15,1 0 16,0-25-16,-50 25 31,0 0-31,1 0 16,24 25-16,-25-25 0,0 24 15,0 1-15,25 0 16,-25-25-16,25 25 0,0 0 16,0 0-16,0-1 15,0 26-15,25-50 16,-25 25-16,0 0 16,25-1-16,-25 1 15,25-25-15,-25 25 0,0 0 16,0 0-1,-25-1 1,0-24-16,0 0 16,1-24-1,24-1-15,0 0 16</inkml:trace>
  <inkml:trace contextRef="#ctx0" brushRef="#br0" timeOffset="309474.0106">20141 15280 0,'25'0'15,"0"0"1,0-25 0,0 25-16,-1 0 15,1 0-15,25-25 0,-25 25 16,-1 0-16,1-25 0,0 25 15,-75 0 1,1 25 0,24-25-16,25 25 15,-25-25-15,0 25 0,25-1 16,-24 1-16,-1 0 0,25 0 16,0 0-16,0 24 15,25-49-15,-25 25 0,24 0 16,1 25-16,0-50 15,-25 24-15,0 1 16,0 0 0,-25 0-16,0 0 15,1-25-15,-1 24 0,-25-24 16,25 0-16</inkml:trace>
  <inkml:trace contextRef="#ctx0" brushRef="#br0" timeOffset="360225.9571">19298 13717 0,'0'-25'16,"0"0"0,0 1-1,0-1 1,0 0 15,-25 25-31,25-25 16,-25 25-16,25-25 15,-24 25-15,-1-24 16,0 24-16,0-25 0,0 25 16,1 0-16,-1-25 15,0 25-15,0-25 0,0 25 16,1 0-16,-1-25 0,-25 25 15,25 0-15,1-24 0,-1 24 0,-25 0 16,25 0-16,-24 0 16,-1 0-16,25 0 0,1 24 0,-1-24 15,-50 25-15,50-25 0,1 0 16,-1 0-16,-25 0 0,25 0 16,-24 25-16,24-25 0,0 0 15,-24 0-15,24 0 0,-25 25 16,25-25-16,-24 0 0,24 0 15,0 0-15,-24 0 0,-1 25 16,0-25-16,26 0 0,-1 0 16,0 0-16,-49 24 0,49-24 15,0 0-15,0 0 0,-24 25 0,24-25 16,-25 0-16,25 25 0,0-25 16,-24 25-16,24-25 0,-25 25 15,26-25-15,-1 24 0,-25-24 16,25 25-16,-24 0 0,-26-25 15,26 25-15,24 0 16,0-25-16,0 0 0,1 24 16,-1-24-16,-25 25 0,25 0 15,1-25-15,-1 0 0,0 25 16,0 0-16,0-25 0,1 24 16,-1-24-16,0 25 0,-25 0 15,26 0-15,-1-25 16,0 25-16,0-25 0,0 24 15,1 1-15,-1 0 16,25 0 0,-25-25-16,25 25 0,-25-25 0,25 24 15,-25 1-15,25 0 0,-25-25 16,25 25-16,0 0 0,-24-25 16,24 24-16,-25 1 0,25 0 15,0 0-15,-25 0 16,25 0-16,0-1 0,0 1 15,0 0-15,0 0 0,0 0 16,0-1-16,0 26 16,0-25-1,0 0-15,25-25 0,-25 24 16,0 1-16,25 0 0,-25 0 16,24-25-16,-24 25 0,50-1 15,-25 1-15,-25 0 0,25-25 16,0 25-16,-1 0 0,1-1 15,0-24-15,0 25 0,0-25 16,-1 25-16,26 0 0,-25-25 16,0 25-16,-1-25 0,1 24 0,0-24 15,25 25-15,-26-25 0,1 0 16,0 0-16,0 0 0,49 25 16,-49-25-16,0 25 0,24-25 15,-24 0-15,0 0 0,49 25 16,-49-25-16,0 0 0,25 0 15,-26 0-15,26 0 0,-25 0 0,0 0 16,-1 0-16,1 0 16,0 0-16,25 24 0,-1-24 15,-24 0-15,0 0 0,0 0 16,24 0-16,-24 0 0,0 0 0,0 0 16,0 0-16,-1 0 0,26 0 15,0 0-15,-26 0 0,1 0 16,0 0-16,25 0 0,-26 0 15,1 0-15,0 0 0,-25-24 16,25 24-16,24 0 0,-24 0 16,0 0-16,0 0 0,24 0 15,-24 0-15,0 0 16,0 0-16,0 0 0,-1 0 16,26 0-16,-25-25 0,0 25 15,24 0-15,26 0 16,-50 0-16,-1 0 0,1 0 0,0 0 15,0 0-15,24-25 0,-24 25 16,0 0-16,0 0 0,0-25 16,24 25-16,-24 0 0,-25-25 15,25 25-15,0 0 0,-1 0 16,1-24-16,0-1 0,0 25 16,0 0-16,24-25 15,-24 25-15,0 0 0,0-25 16,-1 25-16,26 0 15,-25-25-15,0 25 0,-1 0 16,1 0-16,25-24 0,-25 24 0,0 0 16,-1-25-16,1 25 0,25-25 15,-25 25-15,-1 0 16,1-25-16,25 25 16,-50-25-16,25 25 0,-1 0 15,1-24-15,25-1 16,-25 25-16,-25-25 15,24 0-15,-24 0 16,25 1 0,-25-1-1,0 0-15,0 0 16,0 0-16,0 1 0,0-1 16,0 0-16,0 0 15,-25 25-15,25-25 0,0 1 16,-24 24-16,24-25 0,0 0 15,-25 25-15,25-25 0,-25 0 16,25 0-16,0 1 16,-25-1-1,25 0-15,-25 0 0,1 0 16,24 1-16,-25-1 16,0 0-1,25 0-15,0 0 0,0 1 16,-25-1-16,25 0 15,0 0-15,-25 0 16,25 1-16,-24 24 16,24-25-16,-25 25 0,25-25 15,-25 0-15,0 25 0,25-25 16,-25 1-16,1-1 0,-1 0 16,0 0-1,0 25-15,-25-25 0,26 1 16,-1-1-1,0 25-15,-25-25 0,26 25 16,-1-25-16,0 25 0,0-25 0,0 25 16,1 0-16,24-24 0,-25 24 31,25 24-31</inkml:trace>
  <inkml:trace contextRef="#ctx0" brushRef="#br0" timeOffset="361689.387">15751 16272 0,'0'-25'0,"25"25"63,0 0-48,-1 0 1,1 0-16,0 0 16,0 0-1,0 0-15,-1 0 0,1 0 16</inkml:trace>
  <inkml:trace contextRef="#ctx0" brushRef="#br0" timeOffset="361856.9376">15825 16346 0,'-24'0'0,"24"25"16,24-25 15,1 0-31,0 0 16,0 0-16,24-25 0,-24 25 15,0 0-15,0-25 0,0 25 16,24 0-16,1-24 0</inkml:trace>
  <inkml:trace contextRef="#ctx0" brushRef="#br0" timeOffset="362537.6372">16669 16123 0,'25'0'62,"24"0"-46,-49-25-16,25 25 0,0 0 15,0 0-15,24 0 0,-24 0 16,0-25-16,0 25 16,-1 0-16,-24-24 31,-24 24-31,-1 0 16,0 0-1,0 0-15,0 0 16,1 0-16,-1 24 0,0-24 15,0 25 1,25 0-16,0 0 16,0 0-1,0-1-15,25 1 16,-25 0-16,50 0 16,-26 0-16,1-1 15,-25 1-15,25-25 0,0 25 16,-25 0-16,0 0 15,-25 0 17,-25-25-17,26 24-15,-1-24 16,0 0-16,-25 0 16,26 0-1,24-24 1,24 24-16,-24-25 15,25 25-15</inkml:trace>
  <inkml:trace contextRef="#ctx0" brushRef="#br0" timeOffset="363077.4134">17190 16148 0,'0'25'62,"-25"-25"-46,25 24-16,0 1 16,0 0-16,0 0 15,25 0 1,-1-1-16,1 1 0,0 0 15,0-25-15,0 0 0,-1 25 16,1-25-16,25 0 16,-25 0-16,-25-25 15,24 25-15,-24-25 0,25 25 16,-25-25-16,0 1 0,0-1 16,-25 0-16,1 0 15,-1 0 1,0 25-1,25 25 17,-25 0-17,25 0-15,0 0 16,0-1 0,0 26-16,-25-50 0,25 25 15,0 0-15,0 0 0,0 24 16,0-24-16,0 0 0,0 24 15,0-73 17,25-1-32</inkml:trace>
  <inkml:trace contextRef="#ctx0" brushRef="#br0" timeOffset="363721.7474">17611 16049 0,'25'0'46,"0"0"-14,0 0-32,0 0 15,-1 0 1,-24-25 0,-24 25-1,-1 0-15,0 0 16,0 25-16,0-25 15,25 24 1,-24-24-16,24 25 0,0 0 16,0 0-1,24-25-15,-24 25 16,25-25-16,0 24 16,0-24-16,-25 25 15,0 0 16,-25-25-31,0 0 16,0 0-16,25 25 0,-24-25 0,-1 0 16,0 0-1,25-25 1</inkml:trace>
  <inkml:trace contextRef="#ctx0" brushRef="#br0" timeOffset="364233.3606">17959 16247 0,'0'25'47,"24"-25"-47,1 25 0,0-25 16,-25 24-16,25 1 15,0 0-15,-1-25 0,-24 25 0,25-25 16,0 25-16,0 0 16,-25-50 15</inkml:trace>
  <inkml:trace contextRef="#ctx0" brushRef="#br0" timeOffset="364417.8689">18157 16173 0,'-25'24'15,"25"1"-15,-25 0 16,25 0-16,-24 0 16,24-1-16,-25 26 0,25-25 15,0 0-15,-25 0 0,25-1 16,0 1-1</inkml:trace>
  <inkml:trace contextRef="#ctx0" brushRef="#br0" timeOffset="365173.4417">18504 16272 0,'0'-25'31,"0"0"-31,0 0 32,25 25-32,-25-24 15,25 24-15,0 0 16,0-25 0,-1 25-16,1 0 15,-25 25 1,25-25-16,-25 24 0,0 1 15,0 0-15,0 25 0,0-26 0,0 1 16,0 0-16,0 0 0,-25 25 16,25-26-16,-25 1 15,1-25-15,24 25 0,-25-25 16,0 25-16,0 0 0,0-25 0,0 0 16,1 0-16,-1 0 0,25-25 15,-25 0 1,25 0-16,0 0 15,25 25-15,-25-24 0,25 24 16,-1 0-16,1 0 16,0 0-16,0 24 15,0 1-15,0-25 16,-1 0-16,1 25 0,-25 0 16,25-25-16,0 0 15,0 0 1,-1 0-16,-24-25 0,25 0 15,-25 0-15,0 1 16</inkml:trace>
  <inkml:trace contextRef="#ctx0" brushRef="#br0" timeOffset="365482.6184">18901 16123 0,'0'0'0,"0"25"47,0 0-31,0-1-16,-25-24 16,25 50-16,0-25 15,0 0-15,0-1 16,25 1-16,-25 0 0,25-25 0,0 25 15,0-25-15,24 25 0,-24-25 16,0 0-16,0 25 0,24-25 16,-24 0-16,0 0 15,0-25-15,-1 0 0,-24-25 16,0 25-16</inkml:trace>
  <inkml:trace contextRef="#ctx0" brushRef="#br0" timeOffset="365669.4416">19124 16173 0,'0'24'0,"-24"-24"16,24 25-16,0 0 0,0 0 15,0 0-15,0-1 16,0 26-16,0-25 16,-25 0-16,25 0 15,0-1-15,0 26 0,0-25 0,0 0 16,0-1-16,0 1 15</inkml:trace>
  <inkml:trace contextRef="#ctx0" brushRef="#br0" timeOffset="366180.0779">19298 16024 0,'0'-25'16,"25"25"-16,-25-25 15,25 25 1,-1 0 0,1 25-1,-25 0 1,0 0-16,0-1 16,0 1-16,-25-25 15,25 25-15,25-25 47,0 0-16,0 0-31,-25 25 0,0 0 16,0-1-16,0 1 16,-25-25-16,25 25 15,-25-25-15,0 25 0,1-25 16,-1 0-1,25-25-15,0 0 16</inkml:trace>
  <inkml:trace contextRef="#ctx0" brushRef="#br0" timeOffset="367148.2127">19794 16272 0,'0'25'31,"0"-1"-15,0 1-16,0 0 15,0 0-15,0 0 16,0-50 15,25 0-15,-25 0-16,0 0 0,25 1 16,0-26-16,-1 50 0,-24-25 15,25 25-15,-25-25 0,25 25 16,-25 25-1,0 25 1,0-25-16,0-1 16,0 1-16,0 0 15,25-25-15,0-25 16,-25 0 0,24 25-16,1-24 15,-25-1-15,25 25 0,-25-25 16,25 0-16,-25 50 31,0 0-15,0 0-16,0-1 15,0 1-15,0 0 16,0 0-16,25-25 16,-1-25-1,1 0-15,0 25 0,0-25 16,-25 1-16,25 24 0,-1-25 15,1 0-15,0 25 16,-25-25-16,0 50 31,-25-25-31,25 25 0,-25 0 16,25-1-16,0 1 16,0 0-1,25-25-15,0 0 16,25 0-16,-26 0 0,1 0 0,0-25 15,0 25-15,0-25 0,-1 1 16,1-1-16,-25 0 16,-25 0-16,-24 0 15,-1 25 1,25 0-16,1 0 0,-26 0 0,50 25 16,-25-25-16,25 25 0,25-25 31,0 0-31</inkml:trace>
  <inkml:trace contextRef="#ctx0" brushRef="#br0" timeOffset="367602.0016">20935 16247 0,'0'-25'15,"0"0"1,0 1-1,0-1 17,-25 25-17,1 0-15,24 25 0,-25-25 16,0 24-16,25 1 0,-25 0 0,0 0 16,25 0-16,0-1 0,-24 1 15,24 0-15,0 0 16,24-25-16,1 0 15,25-25-15,-50 0 16,25 0-16,-1 1 0,1-1 16,25-25-16,-50 1 0,25 24 0,-1 0 15,1-25-15,-25 26 16,25-26-16,-25 25 0,25 0 16,-50 50-1,25 0-15,-25 0 0,25 0 16,-25-1-16,1 26 0,24-25 15,0 0-15,0 24 0,-25-24 16,25 25-16,0-26 16,0 1-16,0 0 15,25-50 1</inkml:trace>
  <inkml:trace contextRef="#ctx0" brushRef="#br0" timeOffset="368041.8221">21233 15974 0,'25'0'0,"-25"-25"15,24 25 1,1 0-16,0 0 0,25 0 16,-26 0-16,1 0 0,25 0 15,-1 0-15,1 0 0,-25 0 0,0 0 16,-1 0-16,-48 0 31,-26 0-15,25 0-16,0 0 15,1 25-15,-1-25 0,0 50 0,0-50 16,25 25-16,-25-1 16,25 1-16,0 0 15,0 0-15,0 0 16,25-1-16,0-24 0,-25 25 15,25-25-15,-25 25 0,0 0 16,25-25-16,-1 25 0,-24-1 16,0 1-1,-24-25-15,24 25 16,-25-25-16,0 25 16,0-25-16,0 25 15,1-25-15,-1 0 0,0 0 16,25-25-16,0 0 15,0 0-15</inkml:trace>
  <inkml:trace contextRef="#ctx0" brushRef="#br0" timeOffset="368453.111">21803 15999 0,'0'0'0,"0"-25"0,25 25 15,0 0 1,0 0-16,0 0 0,-1 0 16,1 0-16,0 0 0,25 0 15,-26 0-15,1-25 16,-50 25 0,1 0-1,-1 25-15,0-25 16,0 25-16,0-25 0,25 25 15,-24-25-15,24 25 0,-25-25 16,25 24-16,0 1 16,0 0-16,0 0 0,0 0 15,25-1-15,-1 1 16,-24 0-16,25-25 0,-25 25 16,25 0-16,0 24 15,0-24-15,-25 0 16,0 0-16,-25-25 15,0 25-15,0-25 0,0 0 16,-24 0-16,-1 0 0,25 0 16,1 0-16,-26 0 15</inkml:trace>
  <inkml:trace contextRef="#ctx0" brushRef="#br0" timeOffset="388844.2965">18876 15925 0,'-24'-25'0,"24"0"31,-25 25 47,0 0-46,0 0-17,0 0 1,1 0 0,-1 0-1,0 0-15,0 0 16,0 0-1,25 25-15,-24 0 0,-1-25 16,25 24-16,-25-24 16,0 25-16,0-25 15,0 25-15,1 0 16,-1-25 0,25 25-1,-25-25-15,0 24 0,25 1 16,-25-25-1,25 25-15,-24 0 16,24 0 0,0-1-16,-25-24 15,25 25-15,0 0 0,-25-25 16,25 25-16,0 0 0,-25-1 16,25 1-16,0 0 0,0 0 0,0 0 15,0 0-15,0 24 0,0-24 16,0 0-16,25 0 0,-25-1 15,0 1-15,25 25 16,0-25-16,-25-1 0,24 1 0,1 0 16,25 25-16,-1-26 0,-24-24 15,25 25-15,0-25 0</inkml:trace>
  <inkml:trace contextRef="#ctx0" brushRef="#br0" timeOffset="389691.3364">22225 15776 0,'0'0'0,"-25"0"0,25-25 31,0 0-15,25 25 15,0 0 0,-25 25-31,0 0 0,25-25 16,-25 25-16,0-1 0,24-24 15,-24 25-15,25 25 0,0-25 0,0-1 16,-25 1-16,25 0 16,-1 49-16,-24-49 0,0 0 15,25 0-15,-25 0 0,0 49 16,0-49-16,0 0 0,-25-1 16,25 26-16,-24-25 15,-51 74-15,50-49 0,1-1 16,-1-24-16,0 0 0,25 0 15,-25 0-15,0-1 0,25 1 16</inkml:trace>
  <inkml:trace contextRef="#ctx0" brushRef="#br0" timeOffset="421115.9098">15503 16321 0,'0'-24'0,"-25"24"0,25-25 15,-25 25-15,1 0 16,24-25-16,-25 0 16,0 25 15,25-25-15,-25 25-1,25-24-15,-25 24 0,0 0 16,1-25-1,-1 25-15,25-25 0,-25 25 16,25-25-16,-25 0 0,0 1 16,1 24-16,24-25 15,-25 0-15,0 0 0,25 0 16,-25 1-16,25-1 0,-25 25 16,1-50-16,-1 1 15,25-1-15,-25 25 0,0 0 16,25 1-16,-25-1 15,25-25-15,-24 25 0,24 1 16,-25-1-16,25 0 0,-25-49 16,25 49-16,-25 0 0,25-25 0,0 25 15,0 1-15,-25-51 0,25 26 16,0 24-16,0 0 0,0-25 16,-24-24-16,24 49 0,0-24 15,0 24-15,0-25 0,0 1 16,0-26-16,0 50 0,0-24 15,0 24-15,0-25 0,24 1 0,-24-1 16,0 25-16,0-24 16,0 24-16,0-25 0,25 1 15,-25-1-15,0 25 0,25-24 16,-25 24-16,25-50 0,-25 26 16,0 24-16,25-25 0,-25 26 0,24-1 15,-24-50-15,25 26 0,-25 24 16,25-25-16,0-24 15,-25 49-15,25 0 0,-1-24 16,-24 24-16,25 0 0,0 0 16,-25-24-16,50-1 0,-26 25 15,1 1-15,-25-26 0,25 25 16,-25 0-16,25 0 0,-25 1 16,0-1-16,25 25 0,-25-25 15,0 0-15,24 0 16,-24 1-16,25-1 0,0 0 15,0 0-15,0 0 16,0 1 0,-25-1-1,-25 25 1,0 0 0</inkml:trace>
  <inkml:trace contextRef="#ctx0" brushRef="#br0" timeOffset="421364.2484">15255 12799 0,'0'-25'15,"0"1"-15,25 24 16,-25-25-16,24 25 0,1-25 16,25 0-16,0 25 15,-26 0 1,1-25-16,25 25 0,-25 0 15,-1 25-15,-24 25 16,25-25-16,-25-1 0,0 1 16,0 25-16,0-25 0,-25-1 15,25 26-15,-24-25 0,24 0 16,-25-1-16,25 1 0,0 0 0,-25-25 16</inkml:trace>
  <inkml:trace contextRef="#ctx0" brushRef="#br0" timeOffset="422283.7698">13891 11237 0,'-25'0'46,"50"0"-30,-1 0-16,1 0 16,25 0-1,24-25 1,-74 0-16,25 25 16,0-25-16,-50 25 46,0 0-46,0 0 0,-24 25 16,24-25-16,-25 25 16,26 0-1,-51 24 1,75 1 0,25-1-16,0-24 15,24 50 1,26-1-1,-50-24-15,-25-26 16,0 26 0,-25-25-1,25 0-15,-50-1 16,25-24-16,-24 0 16,24 0-1,25-24 1,25-51-16</inkml:trace>
  <inkml:trace contextRef="#ctx0" brushRef="#br0" timeOffset="422728.3288">14238 11212 0,'0'0'16,"0"-25"-16,0 50 31,25 24-15,-25 1-1,0 0 1,49-26-16,1 26 16,0-50-1,-26 0-15,1-25 16,0 0-16,-25-24 15,25 24 1,-25-25-16,0 1 16,-25 24-1,0 25 1,25 25 0,-25 0-16,1 24 15,24 1-15,0-25 0,-25 24 16,25 50-16,-25-24 15,25 24 1,0-25 0,0-24-16,0-75 31</inkml:trace>
  <inkml:trace contextRef="#ctx0" brushRef="#br0" timeOffset="423195.6263">14635 11038 0,'25'0'0,"-50"0"0,74 0 15,-24-25 1,0 25 0,0 0-16,24 0 15,-73 0 17,-1 0-17,0 0-15,0 25 16,0-25-1,25 25-15,-24 0 16,24-1 0,24 26-16,1-25 15,25 25 1,-25-26 0,-25 26-1,0-25-15,-75 0 16,50-25-1,1 0 1,24-25-16</inkml:trace>
  <inkml:trace contextRef="#ctx0" brushRef="#br0" timeOffset="423962.1644">15106 11410 0,'25'0'47,"0"25"-47,24 25 16,26-1 0,-26-24-16,1 0 15,-25 0-15,0-1 16,-1 26-1,1-50 1,-25-25-16,-49 0 16,49-24-1</inkml:trace>
  <inkml:trace contextRef="#ctx0" brushRef="#br0" timeOffset="424161.9425">15379 11336 0,'0'0'15,"0"25"1,0-1 0,-50 26-1,1 49 1,-26 0 0,50-49-16,-24 0 15,24-26 1</inkml:trace>
  <inkml:trace contextRef="#ctx0" brushRef="#br0" timeOffset="424543.1624">15776 11088 0,'-25'0'16,"25"24"-1,0 1 1,0 0-16,0 25 15,0-25 1,0 24-16,0 75 16,-25-49-1,25 73 1,0-98 0,0 24-1,0-49 1</inkml:trace>
  <inkml:trace contextRef="#ctx0" brushRef="#br0" timeOffset="425048.9523">16247 11311 0,'0'0'15,"0"-25"-15,0-24 16,0 24-16,0 0 0,0-25 16,0 1-1,-25 49 1,0 0-16,1 0 15,-1 0-15,-74 74 16,74 1 0,0-26-1,25-24-15,50 0 16,-1-25 0,26-50-1,-26 1 1,1-1-1,-50 75 1,0 24 0,-50 51-1,50-51 1,-25 75 0,25-25-16,0 1 15,0-26 1,0-49-1,-24-25-15,-1 0 0</inkml:trace>
  <inkml:trace contextRef="#ctx0" brushRef="#br0" timeOffset="425723.4531">13271 11410 0,'24'0'31,"26"0"-16,-25 0 1,0 0 0,-25 25 15</inkml:trace>
  <inkml:trace contextRef="#ctx0" brushRef="#br0" timeOffset="425864.0762">13196 11559 0,'0'25'15,"25"-25"17,25 0-17,24-25-15,-24 25 16,-26 0-16</inkml:trace>
  <inkml:trace contextRef="#ctx0" brushRef="#br0" timeOffset="430701.889">16942 11410 0,'0'25'47,"0"0"0,0 0-31,0-1-1,0 26 1,0-25-16,0 0 0,-25-1 16,25 1-1,0-50 16,0 1-31,0-1 16,0 0 0,0-25-16,25 26 15,24-1 1,-49 0-16,25 0 16,25 25-1,-26 0 1,1 25-1,-25 0-15,25 24 32,-25 1-17,0 0 1,25-75 15,0-25-15,-25 25-16,49-24 15,1-26 1,-25 75 0,-25 50 15,0-25-31,0 0 16,0 24-1,0-24-15,0 25 16,0-26-16,0 1 15,0-50 17</inkml:trace>
  <inkml:trace contextRef="#ctx0" brushRef="#br0" timeOffset="431058.9281">17512 11460 0,'0'-25'0,"25"25"16,-25 25 15,0 0-31,-25 24 16,25 1-1,0-25 1,25-1-1,0-24 1,0-24-16,24-26 16,-49 0-1,0 26 1,0-1-16,0 0 0,0 0 0,-25 0 16,1 25-1,-1 0 1,25 25-1,0 0 1</inkml:trace>
  <inkml:trace contextRef="#ctx0" brushRef="#br0" timeOffset="431554.2365">17959 11534 0,'24'-25'0,"-24"1"16,0-26-1,0 25 1,0 0 0,-49 25-1,24 0-15,0 0 0,25 25 16,-49 0-16,24 25 15,0-1 1,25-24 0,25 0-16,24-25 15,-24-25 1,0 0 0,25 0-16,-1-74 15,-24 74-15,-25 1 0,25-1 16,0-25-1,-1-24 1,-24 99 0,-24-25-1,-1 99-15,25-50 16,-25-24-16,25 25 16,0-25-16,0 24 0,-25 1 15,25-25-15,0-1 16,0 1-16,25-25 15,0-49 1</inkml:trace>
  <inkml:trace contextRef="#ctx0" brushRef="#br0" timeOffset="431951.2241">18306 11286 0,'0'-25'31,"25"25"-31,49 0 16,25 0 0,-24-24-1,-100 24 1,0 0 0,-49 0-1,49 24-15,-25 1 16,25 25-1,25-1 1,25 26 0,0-26-1,0 26-15,24-26 16,-24 1 0,-25-25-1,-49-25 1,-26 0-1,26-50 1,24 25-16,25-24 16</inkml:trace>
  <inkml:trace contextRef="#ctx0" brushRef="#br0" timeOffset="432279.3754">18703 11336 0,'0'-25'0,"0"50"0,25-50 15,-1 25-15,1-25 16,0 25 0,25 0-16,49-25 15,-74 25 1,-50 0 0,0 0-16,-74 50 15,49-25 1,25 0-1,25-1-15,0 26 16,0-25-16,25 0 16,0-1-16,49 51 0,-74-50 15,50 49-15,-50-24 16,-50-26 0,-98 1-1,-1-25 1,25 0-16</inkml:trace>
  <inkml:trace contextRef="#ctx0" brushRef="#br0" timeOffset="442308.1266">17066 11931 0,'0'-25'16,"24"25"46,1 0-46,0 0-1,0 0 1,49-25 0,-49 25-1,0 25 1,-25 0 0,25-25-1,-1 0 1,1-25-1,0 25-15,0 0 16,-25-25-16,25 25 16,-1 0-1,1 25 17,-25 0-32,25 0 15,0 0 1,0-25-1,24-25 1,1 0 0,-25 25-16,0 0 15,-1-25 1,1 25 15,-25 25-15,25-25-16,49 0 15,26-25 1,-76 25 0,1 0-1,-25 25 1,0 0 0,0 0 15,25-25-31,25 0 31,-26 0-31,76 0 16,-76 0-1,1 0-15,0 0 16,0 24 15,0-24-31,-1 0 16,51 0-1,-50 0 1,-1-24-16,1 24 47,25 0-31,-25 0-1,0 0-15,24 0 16,-24 0-16,25 0 0,-26 0 15,-24 24 1,0 26 15,0-25-31,25-25 16,25 0 0,-1 0-1,-49-25 1,25 25-16,-25-25 15</inkml:trace>
  <inkml:trace contextRef="#ctx0" brushRef="#br0" timeOffset="455333.0752">13122 12626 0,'-25'0'16,"50"0"93,-1 0-109,1 0 16,0 0-16,0 0 16,0 0-16,0 0 15,-1 0-15,1 0 31,-50 0 16</inkml:trace>
  <inkml:trace contextRef="#ctx0" brushRef="#br0" timeOffset="455476.6913">13171 12700 0,'-25'25'0,"25"0"31,25-25-31,0 0 16,25 0-16,-25 0 15,-1-25-15,1 25 0,25-25 0,-25 0 16</inkml:trace>
  <inkml:trace contextRef="#ctx0" brushRef="#br0" timeOffset="458364.8237">16247 10716 0,'25'0'31,"-25"-25"-15,25 25 15,-1 0-15,-24 25-1,50-1 1,-50 1-16,50 0 15,-25 25 1,-1 24 15,-24-24-31,25-1 16,-25-24-16,25 25 16,-25-26-1,0 1-15,0 0 16,25 50-16,-25-26 15,0 26 1,0-51 0,0 1-16,0 25 15,0-25-15,0-1 0,0 1 16,0 50 0,0-51-16,0 26 15,-25 24 1,25-49-16,-25 0 15,25 49-15,0-49 16,-25 25-16,25-1 16,-24 1-1,-26 0 1,50-26 0,-25-24-16,0 25 0,0 0 15,1-25 1,-26 0-1,-49 25 1,49-25-16,-74 0 16,99 0-1,-74 0 1,74 0-16,-24 0 16,-26 0-16,51 0 0,-26 0 15,0 0 1,-49 0-16,25 0 15,24 0 1,-74 0 0,25 0-1,49 0 1,1 0-16,-100 25 16,99-25-1,-49 0 1,0 0-1,0-25-15,24 25 16,1 0 0,24 0-1,-24 0 1,49 0-16,0 0 0,-49 0 16,49 0-16,0 0 15,-25 0 1,-24 0-1,24 0-15,26 0 16,-1 0 0,0 0-1,25-25 1,0 0-16,0 0 16,-25 25-16,0-49 15,25 24 1,-24-25-1,-1 1 1,0-1 0,25-24-1,0 49-15,-25-99 16,0 74 0,25-24-1,0 24 1,0 26-16,0-26 15,-24 25 1,-1-49-16,25 49 0,0-25 16,0 1-16,0-51 15,0 26 1,0 49 0,0-24-1,0-1-15,0 25 31,0 0-15,49 1-16,-49-1 16,0 0 15,25 25 16,-25-25-47,25 25 15,0 0 1,0 0 0,24-25-16,1 25 15,-1 0 1,-24 0 0,50-24-1,-51 24-15,26 0 16,-25 0-16,49-25 0,-49 25 15,0 0-15,24 0 16,-24 0-16,0-25 16,74 25-1,-24 0-15,-1 0 16,1 0 0,-1-25-1,-24 25 1,24 0-16,0 0 15,-24 0 1,49 0 0,-74 0-1,49 0-15,1-25 32,24 25-32,-74 0 15,0 0-15,24 0 16,-24 0-16,0 0 15,0 0-15,24 0 16,1 0 0,49 0-1,-24 0-15,-1 0 16,0 0 0,-24 0-1,0 0-15,-26 0 0,26 0 47,-25 0-31,24 0-1,51 0 1,-51 0 0,-24 0 15,-50 0 47</inkml:trace>
  <inkml:trace contextRef="#ctx0" brushRef="#br0" timeOffset="496456.7729">14064 12526 0,'0'25'172,"0"0"-156,0 0-1,0 0 1,0-1-16,-25-24 16,25 25-16,0 0 0,0 0 0,0 0 15,-24-1-15,24 1 16,0 25-16,0-25 0,0-1 15,0 1-15,0 25 16,0-25-16,-25-1 0,25 1 16,0 0-16,0 0 15,-25 0-15,25-1 16,0 1-16,0 0 16,0-50 46,0 0-46,25 1-16</inkml:trace>
  <inkml:trace contextRef="#ctx0" brushRef="#br0" timeOffset="497184.8382">14511 12824 0,'0'0'0,"25"-25"0,-1 25 0,-24-25 15,25 25 1,-25-24-1,0-1 1,0 0-16,0 0 16,0 0-1,-25 1-15,1-1 16,24 0 0,-25 25-16,0 0 15,0 0-15,0 0 16,1 25-16,24 0 15,-25-1 1,25 1-16,0 0 0,0 0 16,0 0-16,-25 24 15,25-24 1,25 0 0,0-25-1,-1 0-15,1-25 16,-25 0-16,25 0 0,-25 1 0,25 24 15,0-25-15,-25 0 0,24 0 16,1 0-16,-25 1 31,0 48 1,0 1-17,0 0 1,0 0-1,0 0-15,0-1 16,-25 1-16,25 25 0,0-25 0,0-1 16,-24 26-16,24-25 0,0 0 15,0 49-15,0-49 0,-25 0 16,25-1-16,0 51 16,0-50-16,0 0 15,0-1-15,0 1 16,0-74-1,0 24 1,0 0-16</inkml:trace>
  <inkml:trace contextRef="#ctx0" brushRef="#br0" timeOffset="499214.6556">13791 13618 0,'25'-25'47,"0"25"-47,0 0 0,24 0 16,-24-25-16,0 25 15,25 0-15,-26-25 0,51 25 16,-50 0-16,24 0 0,1 0 16,-25 0-16,24 0 0,1 0 15,-25 0-15,0 0 0,-25 25 16,-25-25 15,-25 25-31,25-25 16,0 0-16,1 0 0,-1 0 15,-74 0-15,74 0 0,-25 0 16,25 0-16,-24 0 0,-1 0 0,1 0 16,24 0-16,0 0 0,0 0 15,0 0-15,1 0 16,24 25-16,49-25 15,-24 0-15,0 0 16,0 0-16,-1 0 0,51 0 16,-50 0-16,24 0 15,-24 0-15,25 0 0,-1 0 16,26 0-16,-51 0 0,1 0 16,0 0-16,0 0 0,-50 0 15,0 0 1,0 0-16,-49 0 0,49 0 15,-24 0-15,-1 0 0,25 0 16,-74 0-16,74 0 0,-24 0 16,24 0-16,-25 0 0,25 0 15,1 0-15,-1 0 16,99 25 0,-49-25-16,25 0 15,-1 0-15,-24 0 0,25 0 16,-1 0-16,50-25 0,-49 25 0,0-25 15,-1 25-15,1 0 0,-25 0 16,24 0-16,-24 0 0,0-25 16,-50 25-1,-24 0-15,24 0 16,-25 0-16,0 0 0,-24 0 16,24 0-16,1 0 0,-1 0 0,25 0 15,-49 25-15,49-25 16,-24 0-16,24 0 15,50 0 1,-1 0 0,26 0-16,-25 0 0,0 0 0,24 0 15,1 0-15,-1 0 16,26 0-16,-1-25 0,-24 25 0,-25 0 16,24 0-16,1 0 15,-25 0-15,0 0 0,-75 0 16,0 0-1,26 25-15,-26-25 0,-49 25 16,49-25-16,0 0 16,1 0-16,-1 0 0,1 0 15,-26 0-15,50 0 0,1 25 16,-1-25-16,0 0 0,50 0 31,0 0-31,24-25 0,1 25 16,-25-25-16,24 25 0,1 0 15,49 0-15,-49 0 0,-1 0 16,-24 0-16,0 0 0,25 0 16,-26 0-16,1 0 0,-50 25 15,-24-25 1,24 25 0,0-25-16,-25 0 0,-24 0 15,24 0-15,26 0 0,-26 0 16,25 0-16,-24 0 0,24 0 0,0 0 15,0 0-15,0 0 16,50 0 0,25 0-16,49-25 15,-74 25-15,74-25 16,-74 25-16,24 0 0,1 0 0,-25-25 16,49 25-16,-49 0 0,-50 0 31,1 0-16,-1 0-15,0 0 0,0 25 16,-49 0-16,24-25 0,0 0 0,1 0 16,24 25-16,-25-25 0,1 0 15,24 0-15,0 0 0,0 0 16,50 0 0,0 0-1,0 0-15,24-25 0,-24 25 16,25-25-16,74 0 0,-75 25 0,1 0 15,0-25-15,-1 25 16,1-24-16,-25 24 0,0 0 16,-75 24-1,0 1-15,26-25 16,-26 25-16,0-25 0,-49 25 0,25-25 16,24 25-16,0-25 0,26 0 15,-26 24-15,0-24 0,26 0 16,-1 0-16,50 0 15,-1 0-15,1 0 16,0 0-16,25 0 0,-26-24 16,100-1-16,-74 0 0,0 0 15,-1 25-15,1-25 0,49 25 16,-74 0-16,0 0 0,0 0 16,-50 0-1,0 0-15,0 25 0,-24-25 0,-76 75 16,76-51-16,24-24 15,-74 25-15,74-25 0,0 25 16,0-25-16,1 0 0,-1 0 16,50 0-1,-1-25-15,26 0 16,0 25-16,-1-24 0,-24 24 16,25-25-16,-1 0 0,51 0 15,-26 25-15,-49 0 16,0 0-16,-50 0 15,25 25-15,-50-25 16,25 50-16,1-50 0,-1 0 16,25 24-1</inkml:trace>
  <inkml:trace contextRef="#ctx0" brushRef="#br0" timeOffset="505469.0365">4663 6474 0,'0'0'0,"-25"0"15,50 0 16,25 0-15,49 25 0,174-25-1,-124-50 1,-25 50 0,-75-25-1,-73 25 1,-51 0-1,-74 0 1,100 0-16,-75 0 16,25 0-16,49 0 0,-49 0 15,24 0 1,50 0-16,50 0 31,25 0-31,-25 0 16,148 0-16,-73 0 15,98-24 1,-74 24 0,-99 0-1,-50 0 1,-74 0 0,24 0-16,-24 0 0,25 0 15,24 0-15,-49 24 0,0-24 16,74 0-16,0 0 15,0 0-15,0 0 16,50 25 0,99 0-1,-74-25-15,0 0 0,198-25 16,-199 25 0,50-25-16,-24 25 0,-26 0 15,-24 0-15,-74 0 16,24 0-16,-50 0 15,-49 0 1,-99 25 0,0 0-16,49 0 15,125-25 1,98 0 0,26 0-1,123 0-15,-123-25 0,98 0 16,-98 25-16,-1 0 15,100-25-15,-150 25 16,26 0 0,-124 0-1,24 0-15,-223 50 16,199-25-16,-25-25 16,24 25-16,-49-1 0,50-24 15,-1 0 1,125 0-1,-25 0-15,74-24 0,25-26 16,25 25 0,0 0-1,-75 1-15</inkml:trace>
  <inkml:trace contextRef="#ctx0" brushRef="#br0" timeOffset="508716.8653">14089 13643 0,'-25'0'0,"25"24"235,0 1 61,0 0-92,0 0 14,25-25 79,0 0-281,0 0-1,-1 25 1,1-25-16,0 0 16,0 24-16,0-24 0,-1 0 15,1 0-15,0 25 0,0-25 16,0 0-16,0 0 16,-1 0-16,-24 25 15,25-25-15,-50 0 47,1 0-31,-1 0-1,0 0-15,0 0 16,0 0-16,0-25 0,1 25 16,-1 0-16,-25 0 0,25 0 15,-24 0-15,24 0 0,0 0 16,0 0-1,1 0-15,48 0 32,26 0-17,-25-25-15,24 25 0,1 0 16,-25 0-16,0-24 0,24 24 16,-24-25-16,50 25 0,-51 0 15,1-25-15,0 25 0,0 0 16,-50 0 15,0 0-31,0 25 16,-24-25-16,-26 0 0,50 0 15,-24 25-15,24-25 0,-25 0 16,26 0-16,-26 24 0,25-24 16,0 0-16,50 0 31,0 0-31,0-24 15,49 24-15,-24 0 0,-25-25 16,24 25-16,1-25 0,24 25 16,-49-25-16,25 25 0,-100 0 31,25 25-31,1-25 16,-1 0-16,-25 0 15,25 25-15,-24 0 0,24-25 0,0 0 16,0 0-16,0 0 0,1 24 15,73-48 17,-24-1-32,0 25 0,49-50 15,-49 50-15</inkml:trace>
  <inkml:trace contextRef="#ctx0" brushRef="#br0" timeOffset="517155.4426">14734 10939 0,'0'-25'0,"25"0"16,-25 50 62,-25 0-62,0 24-1,0 1 1,1 24 0,-26 1-1,25-1-15,0-49 31,25 0-31,25-25 32,0 0-17,25-25 1,-26 25-16,1 0 16,25 0-1,24 0 1,-24 0-1,-25 0-15,24 0 16,-24 0-16,0 0 0,0 0 16,-1 25-1,1-25-15,-25-25 32,-25 0-17,25 1 1,-24-1-16</inkml:trace>
  <inkml:trace contextRef="#ctx0" brushRef="#br0" timeOffset="517469.766">14858 11063 0,'0'0'16,"0"25"15,0-1-15,0 26-16,-25 25 15,25-51 1,0 1 0,0 50-16,0-1 15,0-49 1,0-50 31,0 0-32,0-24-15</inkml:trace>
  <inkml:trace contextRef="#ctx0" brushRef="#br0" timeOffset="517883.6557">14808 11038 0,'0'-25'16,"0"50"15,0 0-15,-24 0-16,24-1 15,-50 26 1,0 0-1,50-1 1,-24-49 0,24 25-16,0 0 15,24-25-15,1 0 16,0 0-16,0-25 16,49 0-1,1 25-15,-1 0 16,25 0-1,-49 0 1,-25 0 0,-50 0-1,0-24 1,0-1-16,25 0 16,-25 25-16</inkml:trace>
  <inkml:trace contextRef="#ctx0" brushRef="#br0" timeOffset="518160.923">14908 11063 0,'0'25'47,"0"-1"-31,0 51-1,0-50 1,-25 0-16,25 24 0,0-24 0,-25 0 16,25 74-1,0-74 1,25-50 15,-25-25-15,0 26-1</inkml:trace>
  <inkml:trace contextRef="#ctx0" brushRef="#br0" timeOffset="518541.8927">14808 10964 0,'0'0'0,"-24"0"15,-1 24 17,25 1-32,-25 0 15,0 25 1,-24-1-16,24 1 16,0 0-1,25-26 1,25-24-1,0 25 1,74-25-16,-25 0 16,-24 0-1,-1-25 1,1 25-16,-25-24 16,0 24-1,-25-25 1,-25 0-1,0 25-15</inkml:trace>
  <inkml:trace contextRef="#ctx0" brushRef="#br0" timeOffset="518805.3707">14883 11038 0,'-25'0'0,"25"25"31,0 24-15,0 26-1,-25-25 1,25 49-16,0-25 16,0-24-1,0-25-15,0-1 16,0 1-16,0-50 31</inkml:trace>
  <inkml:trace contextRef="#ctx0" brushRef="#br0" timeOffset="521096.6042">17289 13965 0,'0'-25'16</inkml:trace>
  <inkml:trace contextRef="#ctx0" brushRef="#br0" timeOffset="521748.855">17289 13940 0,'0'25'296,"-25"0"-280,25 0-16,-25-1 16,0 26-16,25-25 15,-24 0-15,24-1 16,-25 1-16,25 0 16,0 0-1,-25-25-15,50 0 31,0 0-15,-1 0 0,1 0-1,0 0-15,0 0 16,0 0 0,-1 0-16,1 0 0,0 0 15,0-25-15,0 25 16,-1 0-1,1 0 1,-25-25 0,0 0-1,0 1 1,0-1 0</inkml:trace>
  <inkml:trace contextRef="#ctx0" brushRef="#br0" timeOffset="521964.2792">17413 14039 0,'0'0'0,"0"25"47,0 0-32,0 0-15,0 0 0,0-1 16,-25 26-16,25-25 0,-25 0 15,25-1-15,0 1 16,0 0-16,-25 0 0,25 0 16,0 0-1</inkml:trace>
  <inkml:trace contextRef="#ctx0" brushRef="#br0" timeOffset="522968.4948">17735 15974 0,'-24'0'47,"24"25"-31,-25 0-1,25 0 1,-25-1 0,0 1-16,0 0 15,25 0-15,0 0 16,-24-25-16,24 24 15,24-24 17,1 0-32,0 0 15,0-24-15,0 24 16,-1 0-16,1 0 16,0 0-16,0-25 15,0 25 1,-1 0-16,1 0 15,-25-25 1,-25 0 31</inkml:trace>
  <inkml:trace contextRef="#ctx0" brushRef="#br0" timeOffset="523180.2778">17835 15999 0,'-25'0'16,"0"25"-1,25 0-15,0-1 16,0 26 0,0-25-16,0 24 15,0-24-15,0 0 16,0 0-16,0-50 31</inkml:trace>
  <inkml:trace contextRef="#ctx0" brushRef="#br0" timeOffset="526724.2261">19968 13643 0,'-25'0'62,"25"24"-62,0 1 31,-25-25-31,0 25 16,25 0-16,-24-25 16,24 25-16,-25-1 15,25 1 1,25 0 0,-1-25-16,1 0 15,0 25-15,0-25 16,0 0-16,-1 0 0,1 0 0,25 0 15,-1 0-15,-24 0 0,0 0 16,0-25-16,0 25 16,-25-25-1</inkml:trace>
  <inkml:trace contextRef="#ctx0" brushRef="#br0" timeOffset="526911.8562">20191 13692 0,'0'0'0,"-25"0"16,0 25-1,25 0-15,-24 0 16,24 24 0,0-24-16,-25 0 15,25 0-15,0-1 0,0 1 16,-25 0-1,0 0-15</inkml:trace>
  <inkml:trace contextRef="#ctx0" brushRef="#br0" timeOffset="528612.881">17214 13965 0,'25'0'125,"0"0"-110,25 0 1,-26 0-16,1 0 16,0 0-16,0-25 0,0 25 15,-1 0-15,1 0 16,-50 0 15,1 0-15,-1 0-1,0 0-15,0 0 0,0 0 16,1 0-16,-1 0 16,25 25-1,-25-25 1,25 25-1,-25 0-15,25-1 16,0 1 0,0 0-16,-25-25 15,25 25-15,0 0 16,0-1-16,25-24 16,0 0-1,0 0 1,0-24-16,-1 24 15,1 0 1,0 0 0,-25 24-16,0 1 15,0 0-15,0 0 16,-25 0 0,0-1-1,25 1-15,-24-25 16,-1 25-16,0-25 15,0 25-15,0-25 32,25-25-17,0 0 1,0 0 0</inkml:trace>
  <inkml:trace contextRef="#ctx0" brushRef="#br0" timeOffset="529047.3398">17264 14039 0,'-25'-24'16,"50"24"-1,0 0 1,0 0-16,-1 0 0,1 0 15,0-25-15,25 25 0,-26-25 16,1 25-16,0 0 16,-50 0 15,0 0-15,1 0-16,-1 0 0,0 0 15,0 25-15,0 0 16,1-1-16,24 1 15,-25-25-15,25 25 0,0 0 16,25-25 0,-25 25-16,24-25 0,26 24 15,-25 1-15,0-25 16,-25 25-16,24 0 16,-24 0-16,0-1 15,-24-24 1,-1 0-16,0 25 15,0-25-15,0 0 0,1 0 16</inkml:trace>
  <inkml:trace contextRef="#ctx0" brushRef="#br0" timeOffset="529969.5649">17711 15999 0,'-25'0'47,"0"0"-16,25 25-31,-25 0 16,0-1-16,25 1 15,-24 0-15,24 0 16,0 0 15,24-25-31,1 0 0,0 0 16,0 0-16,0 0 16,-1 0-16,26 0 15,-25 0-15,0 0 16,-25-25-16,24 25 15,-24-25-15,25 25 16,-25-25 31</inkml:trace>
  <inkml:trace contextRef="#ctx0" brushRef="#br0" timeOffset="530179.9969">17859 15999 0,'-24'0'16,"24"25"15,-25 0-31,25-1 0,0 1 16,-25 0-16,25 25 0,0-26 16,0 1-16,0 25 15,0-25 1,0-50 15</inkml:trace>
  <inkml:trace contextRef="#ctx0" brushRef="#br0" timeOffset="531440.6206">17289 14015 0,'-25'0'0,"50"0"78,0 0-63,-1 24-15,1-24 0,0 0 16,0 0-16,0 0 16,-1 0-16,1 0 0,0 25 15,0-25-15,0 0 16,-50 0 46,0 0-62,0 0 16,0 0-16,1 0 16,-1 0-16,0 25 0,0-25 15,0 0-15,25 25 16,0 0 0,0-1-1,0 1 1,-24 0-16,24 0 15,0 0-15,0-1 16,0 1-16,0 0 16,0 0-1,24-25 17,1-25-17,0 25 1,0 0-16,0 0 15,-1 0 1,1 0-16,-25 25 16,0 0-1,0 0-15,0-1 16,-25 1-16,25 0 0,0 0 16,-24 0-16,-1-25 15,0 0-15,0 0 16,0 0-16,1 0 15,24 24 17</inkml:trace>
  <inkml:trace contextRef="#ctx0" brushRef="#br0" timeOffset="532244.341">17785 15999 0,'0'0'0,"0"-25"16,0 0-16,0 1 15,-25 48 64,0 1-64,25 0-15,-24 0 16,-1 0-16,25-1 15,-25-24-15,25 25 0,0 0 16,-25-25 0,50 0 15,0 0-15,0 0-16,-1 0 15,1 0-15,0 0 0,0 0 16,0 0-16,-1 0 0,1 0 15,25 0-15,-25 0 16,-25-25 15,0 0-15,0 1 0,-25-1-16</inkml:trace>
  <inkml:trace contextRef="#ctx0" brushRef="#br0" timeOffset="532383.2647">17884 15949 0,'25'50'31,"-50"-100"-31,0 50 0,25 25 0,0 0 16,0 25-16,0-26 15,0 1-15,0 0 0,0 0 16,0 24-16,0-24 0,-24 0 16,24 0-16,0 0 0,0-1 15</inkml:trace>
  <inkml:trace contextRef="#ctx0" brushRef="#br0" timeOffset="541167.5224">16024 10616 0,'-25'0'0,"0"0"16,25-24 0,0-1-1,-25 25-15,25-25 16,-49 25-1,-1-50 1,25 50-16,-99-24 16,100-1-16,-76 0 15,1 0 1,-50 0 0,75 25-16,-25 0 15,49 0-15,-173 0 16,173 0-1,-24 0-15</inkml:trace>
  <inkml:trace contextRef="#ctx0" brushRef="#br0" timeOffset="541568.5083">14610 12229 0,'50'25'15,"-100"-50"-15,124 50 0,50-25 16,-74 24-16,-25-24 0,49 0 15,75 0 1,-99 0-16,-1 0 16,26 0-16</inkml:trace>
  <inkml:trace contextRef="#ctx0" brushRef="#br0" timeOffset="541762.0465">15825 12105 0,'0'0'0,"100"-25"0,24-25 15,-100 25-15,1 25 16,0-24-16,25-1 16,-26 0-16,1 0 0,25 0 15,-25-24 1,49-26 0,1-49-16,-26 25 15</inkml:trace>
  <inkml:trace contextRef="#ctx0" brushRef="#br0" timeOffset="543929.7204">13965 13444 0,'0'-25'16,"25"25"15,-25 25-31,25-25 16,-1 25-16,1-25 15,0 0-15,0 0 0,24 0 16,-24 0-16,0 0 0,0 0 16,0 0-16,24 0 0,-24 0 15,-50 25 17,0-25-17,1 0-15,-26 0 0,0 0 0,26 25 16,-26-25-16,25 0 0,-49 0 15,49 24-15,-25-24 16,26 0-16,-1 0 0,0 0 16,0 0-16,0 25 0,50-25 15,50 25 1,-26-25 0,-24 0-16,0 0 0,24 0 15,1 0-15,24 0 0,-24 0 16,-25 0-16,0 0 0,-1 0 15,1 0-15,0 0 0,-50 0 16,-24 0 0,24 0-16,0 0 0,0 25 15,0-25-15,1 0 0,-1 0 16,0 0-16,0 0 0,0 0 16,1 0-16,-1 0 15,25-25 16,25 25 204,-1 0-220,-24-25-15,75 0 16,-26 1-16,1 24 0</inkml:trace>
  <inkml:trace contextRef="#ctx0" brushRef="#br0" timeOffset="578450.3319">3026 8632 0,'-25'0'31,"25"-25"0,25 25-31,-25 25 47,-25 0-15,25 0-17,0-1-15,0 51 16,0-26-1,0 1-15,0 24 16,0-24-16,0-25 16,0 74-16,0 0 15,0-49-15,25-25 16,-25 49-16,0 1 16,0 49-1,0-25 1,0-50-1,0-24-15,0 0 0,0 0 16,-25-25 0,25 25-16,25-25 125,0 0-125,0 0 15,0 0 1,-1 0-16,26 0 16,-25 24-16,24-24 15,-24 0-15,74 0 16,-74 0-16,50 0 15,-1 0-15,50 0 16,-99 0-16,74-24 16,-24 24-16,-26 0 0,50-25 15,1 25 1,-1 0-16,-50 0 16,1 0-16,-25 0 0,24 0 0,75 0 15,-49 0 1,-1-25-1,1 25-15,-1 0 0,-49 0 16,99 0-16,-50-25 16,-49 25-16,25 0 15,-25 0-15,49 0 0,25 0 16,75-25 0,-100 25-1,-24 0-15,24 0 16,1-24-16,-1 24 15,-24 0-15,24 0 0,-49 0 16,0 0-16,74 0 16,-74 0-16,173 0 15,-123 0 1,-1 0 0,75 0-1,-25 24-15,-50-24 16,50 0-1,-24 0 1,-1 0 0,-25 0-1,25 0 1,-49 0-16,-25 0 0,24 0 16,1 0-1,-25 0-15,0 0 16,49-24-1,-49 24-15,0 0 16,24 0 0,-24 0-16,0 0 0,0 0 0,24 0 15,1 0 1,-25 0 0,-25-25-1,24 0 16,1 25-15,0-25-16,0 0 16,0 1-1,-25-1-15,25 0 16,-1 0-16,-24 0 16,0 1-1,50-76-15,0 26 16,-1-25-1,1-75 1,-50 149-16,25-24 0,-25-26 16,24-24-16,1 0 15,-25 0 1,0 49 0,25 25-16,-25-24 15,0-1-15,25 50 0,-25-50 16,25 26-16,-25-1 15,-25 25 17,-25 0 15,1-25-32,24 25-15,-74-25 16,49 25-1,-74 0 1,-75 0 0,100 0-1,-25 0-15,-74-25 16,123 25 0,-98-24-1,49-1 1,-25 25-1,50 0 1,49 0-16,-148 0 0,148 0 16,0 0-16,1 0 0,-50 25 15,-1-25-15,26 0 16,-75 24 0,25-24-1,-74 0 1,148 0-16,-74 0 0,74 25 15,1-25-15,-50 0 0,-1 0 16,-73 0 0,98 0-1,26 0-15,-26 25 16,1-25-16,-1 0 16,26 0-16,-26 0 0,26 25 15,24-25-15,0 0 16,0 0-16,-99 25 15,0-1 1,50 1 0,-25 0-1,-50 0 1,75-25-16,-100 25 16,99-1-1,-49-24 1,100 25-16,-76-25 15,76 0-15,-1 0 16,0 0-16</inkml:trace>
  <inkml:trace contextRef="#ctx0" brushRef="#br0" timeOffset="587097.6678">20414 9699 0,'0'0'0,"25"-25"0,-25 0 0,0 0 16,25 25-1,-25-49-15,0 73 63,-25 1-48,25 50 1,-25-26 0,-24 150-1,24-75 1,0 0-1,25-99-15,0 99 16,0-25 0,0-50-1,0 26 1,0-26-16,0-24 16,0 0-16,-25 0 15,25 0 1,0-1-1,0 1 1,0 0 0,0 0-1,25-25 1,0 0 0,0 0-1,49 25 1,-49-25-16,74 0 15,-49 0 1,24 0-16,25 0 16,-74 0-16,25 0 15,-25 0-15,-1 0 16,125-25 0,-124 25-16,0 0 0,49-25 15,1 25-15,24 0 16,-50 0-1,51 0 1,48 0 0,-73-25-1,-25 25-15,-1 0 0,-24 0 0,25 0 16,-1 0-16,50-25 16,-49 25-16,-25 0 15,0 0-15,24 0 0,50 0 16,-24 0-1,-1 0 1,-49 0-16,0 0 16,0 0-16,-1 0 0,26 0 0,-25 0 0,49 0 15,-49-24-15,25 24 16,-25 0-16,74 0 16,-74 0-16,24 0 15,-24 0 1,49 0-16,1 0 15,-1 0 1,25 0 0,1 0-16,-26 0 15,25-25 1,25 25 0,-99 0-1,223 0 1,-223 0-16,25 0 0,49 0 15,-25 0 1,25 0-16,-24 0 16,74 0-16,-125 0 15,76 25-15,-51-25 16,50 0-16,-49 0 16,0 0-16,-1 0 0,1 0 0,148 0 15,-74 0 1,75 0-1,24 0 1,-124 0 0,-49 0-1,99 0-15,-75 0 16,-24 0-16,74 0 16,0 0-1,-25 0-15,0 0 16,-24 0-1,-26 0 1,-24 0-16,25-25 16,-50 0-16,24 25 15,-24-25 17,25 0-17,-25 1 1,0-1-1,0-50-15,0 51 16,0-1-16,25-74 16,-25 74-16,0-50 15,25 26 1,24-75 0,1 24-1,-50 51-15,0-1 16,25 1-1,0-26 1,-25 1-16,0 49 16,25-25-1,-25 1 1,0 24-16,0 0 16,-25 25 62,25-25-78,0 1 15,0-1 1,-25 0 0,25 0-16,-25 0 15,0-24 1,25 24-1,-25 25 17,1 0-32,-1 0 15,0 0 1,-25 0-16,26 0 0,-1 0 16,-50 0-16,1 0 15,24 25 1,1-25-16,24 0 15,0 0-15,-49 0 16,24 0 0,-24-25-1,-1 25-15,51 0 0,-1 0 16,0 0-16,-49-25 0,49 25 16,0 0-16,-25 0 0,1 0 15,-100 0 1,99 0-1,-74 0 1,50 0-16,-1 25 16,1-25-1,0 0 1,24 0 0,25 0-16,-49 0 15,49 0-15,-49-25 16,-1 25-1,26 0-15,24 0 0,-75 0 16,51 0 0,-75 0-1,25 0 1,24 0-16,1 0 16,-1 0-16,26 0 15,24 0-15,-49 25 0,-50-25 16,24 0-1,1 0-15,0 0 16,49 0-16,-99 0 16,50 0-16,-25 0 15,-99 0 1,124 0 0,-50-25-1,99 25-15,-24 0 16,24 0-16,-49 0 15,25 0-15,-75-25 16,25 25 0,25 0-1,24 0 1,-74 0 0,100 0-16,-50 0 15,49 0 1,-74 0-1,25 0 1,24 0-16,50 0 16,-49-24-1,0 24-15,49 0 0,0 0 16,-124 0 0,50 0-16,-25 0 15,25-25 1,-25 25-1,74 0 1,-24-25 0,-1 25-16,-24 0 15,49 0-15,-49 0 16,25-25 0,-25 25-1,74-25-15,0 25 16,50 0 15,0 0-15,-1 0-1,1-24 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5-18T03:50:20.0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2505 5035 0,'0'25'109,"0"0"-93,-25-25-1,25 25 1,0 0-16,0-1 16,0 1-1,0 0-15,0 0 16,0 0-16,0-1 16,0 1-16,0 0 15,0 0-15,0 24 16,0-24-16,0 0 0,0 0 31,0-50 16,0 0-31,0 0-16,0-24 15,0 24-15,0 0 16,0 0-16,0 1 15,25-1-15,-25 0 0,0 0 0,0 0 16,25 1-16,-25-1 16,0 0-16,25 25 15,-25-25-15,0 0 16,25 25-16,-25 25 31,24-25-15,-24 25-16,0 0 0,0 0 15,0-1-15,0 1 0,25 0 16,-25 0-16,0 0 16,0-1-16,0 1 0,0 0 15,25-25 32,-25-25-47,0 0 16,25 25-16,-25-49 15,0 24-15,25 0 0,0 0 16,-25-24-16,24 24 16,-24 0-1,25 25-15,-25 25 32,0 0-17,0 0 1,0-1-16,0 1 0,0 0 15,0 25 1,0-26-16,25 1 0,-25 0 16,25 0-16,-25 0 15,25-25-15,-1 0 16,-24 24-16,25-24 31,-25-24-31,25-1 16,-25 0-16,25 0 0,-25 0 15,25 25-15,-25-24 0,0-1 16,24 0-16,-24 0 0,0 0 16,0 1-16,0-1 15,-24 25 17,24 25-32,-25-25 15,25 24-15,0 1 0,0 0 16,0 0-16,-25-25 0,25 25 15,0 24-15,25-24 16,0-25 0,-1 0-16,1 0 15,0 0-15,0-25 16,0 25-16,-1-25 0,1 1 16,-25-1-1,50 0-15,-50 0 0,0 0 16,25 25-16,-25-24 0,24-1 15,-24 0-15,0 0 0,25 25 16,-25-25-16,-25 25 16,1 25-1,-1 0 1,25 0-16,0 0 16,0-1-16,0 1 15,25-25-15,-1 25 16,-24 0-16,25-25 0,-25 25 15,25-25-15,-25 24 16,25-24-16,-25 25 0,0 0 16,-25 0-1,0-25 17,0 0-17,25-25 1,0 0-1,25 25-15,-25-25 0,25 25 0,-25-24 16,25 24-16,-25-25 16,25 0-16,-1 25 0,-24-25 15,0 0-15,25 25 0,-25-24 16,25 24-16,-25-25 0,25 25 16,-25-25-16,-25 50 31,0 0-16,25-1 1,-25 1 0,25 0-16,25 0 15,0 0 1,0-25 0,-25 24-16,25-24 15,-25 25-15,0 0 16,0 0-1,0 0 1,-25-25 0,0 0-16,0 24 15,0-24-15,25-24 16,0-1 0,25 0-16,0 0 15,0 0-15,0 25 0,-25-24 16,49-1-16,-24 0 0,0 0 15,0 25-15,-1-25 16,1 1-16,0-1 0,0 25 16,-25-25-16,-25 50 31,0-25-15,25 25-16,-25-25 0,1 24 15,24 1-15,-25 0 0,0-25 16,25 25-16,0 0 0,0-1 15,25-24 1,0 0 0,-1 0-16,1 0 15,0-24-15,0-1 16,0 25-16,-25-25 16,25 25-1,-25-25-15,-25 50 31,25 0-15,0 0 0,0-1-1,25-24-15,-1 0 16,1 0 0,0-24-16,0-1 15,0 25-15,-1-25 16,1 25-16,0-25 15,0 0 1,0 1 0,-25-1-1,0 0 1,-25 25-16,0 0 16,0 25-1,25 0-15,-25-1 16,25 1-16,0 25 15,0-25-15,0-1 16,0 1-16,25 0 0,-25 25 16,0-26-16,0 1 0,25 0 15,-25 0-15,0 24 0,0-24 16,0 0-16,0 0 0,0 0 16,-25-25-16,25 24 15,-25-24 1,25-24-16,0-1 15,0 0-15,0 0 0,0-24 16,25 49-16,-25-50 16,25 25-16,0 0 0,0 1 15,24-26-15,-24 25 0,-25 0 0,25 1 16,0-1-16,24-25 0,-24 25 16,0 1-16,-25-1 15,25 0-15,-25 0 16,-25 25-1,0 0-15,0 25 16,0-25-16,25 25 0,-24 24 16,-1-49-16,25 25 0,-25 0 15,25 0-15,0 24 16,0-24-16,25 0 0,-25 0 16,49 0-16,-24-1 15,25-24-15,-25 25 16,-1-25-16,1 0 15,0-25-15,-25 1 16,0-1-16,-25 25 16</inkml:trace>
  <inkml:trace contextRef="#ctx0" brushRef="#br0" timeOffset="1797.9844">2133 4762 0,'-25'0'0,"25"-24"32,0 48 14,0 1-30,0 0 0,0 0-16,0 0 15,0 24-15,0-24 16,0 0-16,0 0 16,-24 0-16,24 49 0,0-49 15,0 0-15,0 24 0,0-24 16,-25 49-16,25-49 0,0 25 15,0-25-15,0 24 0,0-24 0,0 49 16,0-49-16,0 0 0,0 0 16,0 0-16,0 24 0,0-24 15,0 0-15,0 0 0,-25-1 16,25 1-16,0 0 16,0 0-16,25-25 46,24-25-14,-24 25-32,0 0 0,0 0 15,24 0-15,-24 0 16,0-25-16,0 25 16,0 0-16,49 0 0,-49 0 0,0-25 15,24 25-15,1 0 0,-25 0 16,49 0-16,-24 0 0,-1-24 15,-24 24-15,25 0 0,24 0 16,-49 0-16,25 0 0,-26 0 16,1 0-16,25 0 0,24 0 15,-49 0-15,25 0 0,-1 0 16,-24 0-16,74 0 0,-49 0 16,-25 0-16,24 0 0,-24 0 0,25 24 15,-1-24-15,-24 0 0,0 0 16,0 0-16,0 0 0,74 0 15,-74 0 1,49 0-16,-49 0 0,24 0 0,-24 0 16,25 0-16,24 0 0,-24-24 15,-25 24-15,24 0 0,-24 0 16,0 0-16,49 0 0,-49 0 16,0 0-16,0 0 0,-1 0 15,1 0-15,-25-25 16,25 25-16,0 0 15,-25-25 1,25 25 0,-1-25-16,-24 0 15,25 1 1,-25-1-16,0 0 16,25 25-16,-25-25 15,0 0-15,25 1 0,-25-1 16,0 0-16,0 0 15,0-49-15,25 49 0,-25 0 16,0-24-16,0 24 0,0-50 0,0 51 16,0-1-16,0-25 0,0 25 15,0 1-15,0-26 16,0 0-16,-25 26 0,25-1 16,0 0-16,-25 0 15,25 0 1,-25 25-16,25-25 0,-25 25 15,1 0 1,-1 0 0,0 0-1,0 0-15,0 0 16,-49 0-16,-25-24 0,49 24 16,-74 0-16,-25 0 15,75 0-15,-50 0 16,-25 0-16,75 0 0,-50 0 15,74 0-15,-24 0 0,24 0 16,-24 0-16,-26 0 0,76 0 0,-26 0 16,25 24-16,-24-24 15,24 0-15,0 0 0,0 25 16,0-25 0,25 25-16</inkml:trace>
  <inkml:trace contextRef="#ctx0" brushRef="#br0" timeOffset="3014.6761">3324 6028 0,'0'-25'46,"0"50"126,0-1-172,0 1 16,-25 0 0,25 0-1,0 0 1,0-1-16,0 1 15,0 0-15,0 0 0,0 0 0,0-1 16,0 1-16,0 0 16,0 0-1,0 0-15,0-1 16,0 1-16,0 0 0,0 0 16,0 0-16,0-1 0,0 1 15,-25-25 1,25 25-16,0 0 0,0 0 0,0-1 15,0 1 1,0 0-16,0 0 16,0 0-1,0-1 1,0-48 46,0-1-46,-25 0 0,1 0-16</inkml:trace>
  <inkml:trace contextRef="#ctx0" brushRef="#br0" timeOffset="3598.1474">3125 6598 0,'0'25'31,"0"0"-15,0-1 0,0 1-1,25 0-15,-25 0 16,0 0-16,25-25 15,-25 24-15,0 1 16,25-25-16,-25 25 16,25-25-16,-25 25 15,24-25-15,1 0 16,0-25 0,-25 0-1,25 25-15,-25-25 0,25 1 16,-1 24-16,-24-25 15,0 0-15,25 25 16,-25-25 0,25 25-16</inkml:trace>
  <inkml:trace contextRef="#ctx0" brushRef="#br0" timeOffset="5546.8822">2332 7069 0,'0'25'62,"0"0"-46,-25 0-1,25 0-15,0 24 16,0-24-16,0 0 0,0 0 0,0-1 16,0 51-16,0-50 0,0-1 15,0 1-15,0 50 16,0-51-16,0 1 0,0 0 15,0 25-15,0-26 0,0 1 16,0 0-16,0 0 16,0-50 15,0 0-15,0 0-16,0-24 0,25 24 15,-25 0-15,24 0 0,-24 1 16,25-1-16,0 0 0,-25 0 15,25 25-15,-25-25 0,25 1 16,-1 24-16,1 0 16,-25 24-1,25-24-15,-25 50 16,0-25 0,0 0-16,0-1 15,0 1-15,0 0 0,0 0 16,0 0-16,0-1 0,0 26 15,0-25 1,0 0-16,25-25 16,-25-25-1,25 25 1,-25-50-16,24 50 0,-24-25 16</inkml:trace>
  <inkml:trace contextRef="#ctx0" brushRef="#br0" timeOffset="6586.7401">2853 7491 0,'0'-25'31,"-25"25"-15,0 25 15,0 0-31,25 0 15,-25-1-15,25 1 16,0 0-16,-24 0 16,24 0-16,0-1 15,0 1 1,24-25-16,1 0 16,0-25-1,0 1 1,-25-1-16,25 25 0,-25-25 15,24 0-15,1 25 63,0 0-32,0 0-31,0-25 16,-1 25-16,1 0 15,-25-24-15,25-1 0,-25 0 16,25 25-16,-25-25 0,-25 25 47,25 25-47,-25-25 16,25 25-16,0 0 15,-25-1-15,25 1 16,0 0-1,25-25-15,-25 25 0,25 0 16,-25-1-16,25-24 16,-25 25-16,0 0 15,0 0-15,-25-25 16,0 0 0,0 0-1,25-25 1,0 0-16,0 0 15,0 1-15,50-51 16,-50 50-16,25 1 16,-25-1-16,25 0 0,-25 0 15,24 0-15,1 1 16,0-1-16,-25 0 0,25 25 16,-25-25-16,0 50 46,0 0-30,0 0-16,0-1 0,0 1 16,0 0-16,0 0 0,0 24 15,0-24-15,25-25 16,-25 25-16,0 0 16,24-25-16,1 0 15,0 0-15,0-25 16,0 0-16,-1 0 0,1 1 15,0-1-15,-25 0 16,25 50 0,-25 24-1,0-24-15,0 0 16,0 0-16,0 0 16,25-25-16,-25 24 0,24-24 15,1 0 1,0 0-16</inkml:trace>
  <inkml:trace contextRef="#ctx0" brushRef="#br0" timeOffset="7184.5018">2828 8285 0,'0'-25'16,"0"0"-1,0 0-15,-25 1 16,25-1-16,0 0 0,-25 0 15,25 0-15,-25 25 16,25-24-16,-24 24 31,24 24-31,-25 1 16,25 0-16,0 0 0,0 0 16,0-1-16,0 1 0,0 0 15,0 25-15,0-26 16,0 1-16,0 0 0,0 25 15,0-1-15,0-24 0,0 0 16,0 24-16,0 1 0,0-25 0,-25 0 16,25-1-16,0 1 15,0 0-15,-25-25 16,25-25 0,-25 25-1</inkml:trace>
  <inkml:trace contextRef="#ctx0" brushRef="#br0" timeOffset="7970.6265">2555 8533 0,'25'0'31,"-1"0"-15,1 0-16,0 0 15,25-25-15,-25 25 0,-1 0 16,1-25-16,0 25 0,0-25 15,0 25-15,-1-24 32,-24 48-1,0 1-15,0 0-16,0 0 15,-24 0-15,24-1 0,0 1 16,0 0-16,0 0 15,24-25 1,1 0-16,-25-25 16,25 25-16,0-50 15,-25 26-15,25-1 16,-25 0-16,24 0 16,-24 0-16,0 50 31,0 0-16,0 0-15,0 0 16,0-1-16,0 1 0,0 0 16,25 0-1,0-50 17,0 0-32,-25 0 0,25 1 0,-25-1 15,24 0-15,-24 0 16,25 25-16,-25-25 0,0 50 31,0 0-15,0 0-16,0 0 15,0-1-15,0 1 16,0 0-16,25-50 31,-25 0-31,25-24 16,0 24-16,-1 0 15,1-24 1,-25 73 0,0 1-1,0 0-15,0 0 16,0 0-16,0-1 16,25 1-16,-25 0 0,25-25 15,0 0 1,-1-25-16,-24 0 15,25 1-15</inkml:trace>
  <inkml:trace contextRef="#ctx0" brushRef="#br0" timeOffset="8226.5266">3547 8359 0,'0'0'16,"25"0"-16,-25-25 0,0 1 16,-25 24 15,0 24-16,0 1 1,25 0-16,-24-25 16,24 25-16,-25 0 0,25-1 15,0 26 1,0 0-16,25-26 16,-1-24-16,1 25 0,0-25 15,0-25 1,0-24-16,-1 49 15,-24-25-15,25 0 0</inkml:trace>
  <inkml:trace contextRef="#ctx0" brushRef="#br0" timeOffset="8402.051">3770 8186 0,'0'0'0,"0"-25"16,0 50 15,-24-25-31,24 24 0,0 26 16,0-25-16,0 0 0,0-1 15,0 26-15,0-25 0,0 24 0,0-24 16,0 0-16,0 0 0,0 0 16,0 24-16,0-24 15</inkml:trace>
  <inkml:trace contextRef="#ctx0" brushRef="#br0" timeOffset="8642.4095">3671 8434 0,'25'0'32,"0"0"-17,0-25-15,-1 25 0,1 0 16,0 0-16,0 0 0,0-25 16,-1 25-16,-24 25 31,0 0-31,0-1 15,0 1-15,0 0 16,0 0-16,0 0 31</inkml:trace>
  <inkml:trace contextRef="#ctx0" brushRef="#br0" timeOffset="9254.1292">3820 8210 0,'0'0'0,"0"25"31,25 0-31,0-25 16,-1 0-16,26 0 16,-25 25-1,0-25-15,-1 0 0,1 0 16,-25 25-16,25-25 0,-25 24 0,0 1 15,0 0-15,0 0 16,0 0-16,0-1 16,0 1-16,25-25 31,0 0-31,-1 0 16,-24-25-16,25 25 0,-25-49 15,0 24-15,25 25 0,-25-25 16,0 0-16,-25 25 15,0 0-15,1 0 16,-1 0-16,50 0 47,-1 0-47,1-24 16,0 24-16,-25-25 0,25 25 15,24 0-15,-24-25 0,0 25 16,0 0-16,0 0 15,-1 0-15,-24 25 0,25-25 16,-25 25-16,0-1 16,25 1-16,0-25 31,0 0-31,-1-25 16,1 25-16,0 0 0,0-24 15,0 24-15,-1 0 16,-48 24 15,-1-24-15</inkml:trace>
  <inkml:trace contextRef="#ctx0" brushRef="#br0" timeOffset="10807.5386">2084 6970 0,'-25'0'16,"25"25"-1,0 0-15,-25-25 0,25 25 16,0 24-16,0-24 15,-25 0-15,25 0 16,0 24-16,0 1 0,0-25 16,0-1-16,0 26 0,0 0 15,0 24-15,0-24 0,0-1 0,0 1 16,0-1-16,25 75 16,-25-49-16,0-26 0,0 26 15,0-1-15,25-24 0,-25 99 16,0-100-16,0 26 0,0-1 15,0-24-15,25 49 0,-25-25 0,0-24 16,0 0-16,0-26 0,0 26 16,0 24-16,0-24 0,0-25 15,0 0-15,24 0 0,-24-1 16,25 1 0,0-25-1,0 0-15,24 0 0,-24 0 16,0 0-16,0 0 15,0 0-15,49 0 0,-49 0 16,24 0-16,1 0 0,-25 0 16,24 0-16,26 0 0,-25 0 0,-1 0 15,-24 0-15,25 0 0,24 0 16,-49 0-16,24 0 0,1 0 16,-25 0-16,24 0 15,51 25-15,-51-25 0,26 0 0,-26 0 16,26 0-16,49 0 0,-75 0 15,26 0-15,-1 0 0,-24 0 16,-1-25-16,75 25 0,-74-25 16,0 25-16,-1 0 0,1 0 15,-1 0-15,-24 0 0,0 0 16,0 0-16,0 0 0,-1 0 16,1 0-16,0 0 0,0 0 15,0 0-15,-1-24 0,1 24 16,0-25-16,-25 0 0,25 25 15,0-25-15,-1 0 0,1 0 16,0 1 0,-25-1-16,25 0 0,-25-25 15,25 26-15,-25-1 16,24-50-16,-24 51 0,25-26 16,-25 0-16,25 26 0,0-51 15,-25 1-15,0 24 16,25 25-16,-25-24 0,25-26 0,-25 51 15,0-26-15,24 25 0,-24-24 16,0-26-16,0 25 0,0 26 16,0-1-16,0-25 0,-24 1 15,24 24-15,0 0 16,0 0-16,0 0 16,-25 1-16,25-1 0,-25 0 15,25 0 1,-25 25-16,0-25 15,0 1-15,1-1 16,-1 25-16,0 0 16,-49-25-16,49 0 0,-25 25 0,1-25 15,-1 25-15,0-24 0,-49 24 16,25-25-16,24 25 0,1-25 16,-26 25-16,-24-25 0,49 25 15,-24 0-15,24-25 0,-24 25 16,24 0-16,-99 0 0,75-24 15,24 24-15,-24 0 0,0 0 16,-75-25-16,74 25 0,26-25 16,-26 25-16,26 0 0,-1-25 15,-24 25-15,24 0 0,0 0 16,26 0-16,-1 0 0,-25 25 16,50 0-16</inkml:trace>
  <inkml:trace contextRef="#ctx0" brushRef="#br0" timeOffset="11502.9826">3373 9302 0,'0'-25'16,"0"50"46,0 0-46,0-1-16,0 26 0,0-25 16,0 24-16,0 26 15,0-50-15,0-1 0,0 26 16,0 0-16,0-26 0,0 1 16,0 0-16,0 0 15,0 0-15,0-1 0,0 1 16,0-50 15,0-24-31,-24 24 16,24 0-16</inkml:trace>
  <inkml:trace contextRef="#ctx0" brushRef="#br0" timeOffset="11767.2762">3225 9624 0,'-25'25'16,"25"0"-1,0 0 1,0-1-16,0 1 0,25 0 16,-25 25-16,24-26 15,-24 1-15,25-25 0,-25 25 16,0 0-16,25 0 0,0-25 16,0 0-16,-1 0 15,-24-25-15,25 25 0,0-25 16,-25 0-16,25 0 15,0 1-15,-1-1 0,1 0 16,-25 0-16,25 0 0,0-24 16,0 49-16,-25-25 15</inkml:trace>
  <inkml:trace contextRef="#ctx0" brushRef="#br0" timeOffset="12485.3195">2505 10244 0,'0'-24'16,"-25"24"-16,25-25 0,0 74 47,0-24-32,25 25-15,-25-25 0,0 24 0,0-24 16,0 25-16,0-26 16,25 51-16,-25-26 0,0-24 0,0 0 15,0 0-15,0 0 0,0-1 16,0-48 15,0-1-31,25-25 16,0 25-16,-25 1 15,24 24-15,-24-25 0,25 25 16,-25-25-16,25 50 16,-25 0-1,25-25-15,-25 49 16,0-24-16,0 0 16,0 0-16,25-1 0,-25 1 15,0 0-15,0 0 16,0 0-1,25-25-15,-1 0 16,-24-25-16</inkml:trace>
  <inkml:trace contextRef="#ctx0" brushRef="#br0" timeOffset="13115.7568">2927 10592 0,'0'-25'0,"-25"25"46,25 25-30,-25-1 0,1 1-16,24 0 0,0 0 15,0 0-15,0-1 16,0 1-16,24-25 16,1-25-1,0 1 1,0-26-16,-25 25 15,25 25-15,-25-25 16,0 50 15,0 0-31,0 0 16,24-25 0,-24 25-16,25-25 0,0 0 15,0 0 1,0-25-16,-1 0 0,-24 0 0,25 0 15,-25 1-15,25-1 16,-25 0-16,0 0 16,-25 25 31,25 25-47,-25-25 0,25 25 15,0 0-15,0-1 0,0 1 16,0 0-16,0 0 15,25 0-15,-25-1 16,25-24-16,0 25 0,0 0 16,-1-25-16,-24 25 31,-24-25-15,-1 0-16,0 0 15,25-25-15,0 0 16,0 0-16,0 1 15,25-1-15,0 0 16</inkml:trace>
  <inkml:trace contextRef="#ctx0" brushRef="#br0" timeOffset="13534.6336">3373 10344 0,'0'0'0,"0"-25"16,0 50 15,0 24-31,0 1 16,0-1-16,0-24 0,0 0 15,0 25 1,0-1-16,0-24 0,0 0 0,0 0 16,0-1-16,0 1 0,25-25 15,-25 25-15,0-50 16,25 25-16,-25-25 16,0 1-16,25-1 15,0 0-15,-25 0 0,0 0 16,24 25-16,-24-24 15,25 73 1,-25-24-16,0 0 16,25-25-16,-25 25 0,25-1 31</inkml:trace>
  <inkml:trace contextRef="#ctx0" brushRef="#br0" timeOffset="14027.1658">2853 11237 0,'0'24'47,"24"1"-31,-24 0-16,25 0 0,-25 0 15,0-1-15,25 1 0,-25 0 16,25-25 0,-25-25-1,25 25 1,-25-25-16,0 1 0,24-1 15,-24 0-15,0 0 0,25 0 0,0 1 16,-25-1-16,25 0 16,0 25-1</inkml:trace>
  <inkml:trace contextRef="#ctx0" brushRef="#br0" timeOffset="14546.2097">3249 11286 0,'0'0'0,"25"0"15,-25-25-15,0 1 16,0-1 0,-25 25-16,1 0 0,-1 25 31,0-1-31,25 1 0,-25-25 16,25 25-16,0 0 0,0 0 15,0-1 1,25-24-1,-25-24-15,25 24 0,-25-25 16,25 25-16,-1-25 16,-24 0-16,25 50 31,-25 0-31,0 0 16,0-1-16,0 1 0,25-25 15,-25-25 1,25 1-1,-25-1-15,0-25 16,25 25-16,-25 1 0,0-1 16,0 0-16,24 0 0,-24-49 15,0 49-15,0 0 0,0 0 0,0 0 16,0 1 0,0 48-1,0 1 1,25 0-16,-25 0 0,0 0 15,0 49-15,0-49 0,0 0 16,0 0-16,0 24 0,0 1 16,25-50-16,-25 25 0,0-1 15,25-24-15,-25 25 16,25-25-16,-25-25 16</inkml:trace>
  <inkml:trace contextRef="#ctx0" brushRef="#br0" timeOffset="15139.6224">3572 11187 0,'0'0'0,"0"-25"16,0 50 0,0 25-1,0-26 1,0 1-16,0 25 16,25-50-16,-25 25 0,24-25 15,1 0 1,0-50-1,0 25-15,-25 0 0,25 1 16,-25-1 0,0 0-16,25 25 15,-25 25 1,0 0-16,0-1 16,0 26-16,0-25 15,0 0 1,24-25-16,1 0 0,0 0 15,0 0-15,0-25 0,24 0 16,-24 0-16,-25 0 16,25 1-16,0-1 0,-25 0 15,0 0-15,0 0 0,0 0 16,-25 25 15,25 25-31,0 0 0,-25-25 16,25 25-16,0 0 0,0 0 15,0-1-15,0 1 0,0 0 16,0 0-16,25-25 16,0 25-16,-1-25 0,1 0 15,0 0-15,49-25 16,-49 0-16,0 0 16,0 25-16,-25-25 0,25 25 15,-25-24-15,0-1 16,0 50 15,0-1-31,-25-24 16</inkml:trace>
  <inkml:trace contextRef="#ctx0" brushRef="#br0" timeOffset="18895.1926">2530 11857 0,'0'-25'62,"-25"50"-15,25-1-31,-25-24-16,1 0 16,24 25-1,-25-25-15,0 25 16,25 0-16,-25 24 15,0-24 1,25 0-16,0 0 16,0 0-16,0 24 0,0-24 15,0 0-15,0 0 0,0 0 16,0 24-16,0-24 0,25 0 0,-25 0 16,0-1-16,25 26 15,-25-25-15,25-25 16,-25 25-16,0-1 0,25-24 15,-25 25 1,0-50 0,24 25-16,-24-49 15,0-1-15</inkml:trace>
  <inkml:trace contextRef="#ctx0" brushRef="#br0" timeOffset="19380.2506">2828 11981 0,'0'0'0,"25"0"0,-25-25 15,0 0 1,24 25-1,-24-25-15,0 0 16,-24 25 0,-1-24-16,0-1 15,0 25 1,0 0 0,25 25-1,0-1-15,0 1 16,-24 0-16,24 0 0,0 0 15,0-1-15,0 26 16,0-25-16,0 0 16,0-1-16,0 1 0,0 25 15,0-25-15,0 0 0,0-1 0,0 1 16,0 25-16,0-25 16,0-1-16,0 1 15,0 0-15,0 0 16,-25-25 15,25-25-31,0 0 16</inkml:trace>
  <inkml:trace contextRef="#ctx0" brushRef="#br0" timeOffset="19560.6737">2629 12278 0,'0'25'15,"50"-25"17,-25 0-17,0-25-15,-1 25 0,1 0 16,0 0-16,0-24 0,0 24 16,-1 0-16,-24-25 15</inkml:trace>
  <inkml:trace contextRef="#ctx0" brushRef="#br0" timeOffset="19730.2154">2952 12204 0,'0'25'32,"0"0"-17,0-1-15,0 1 16,0 0-16,0 0 0,0 0 16,0-1-1,0 1-15,0-50 31,0-24-15</inkml:trace>
  <inkml:trace contextRef="#ctx0" brushRef="#br0" timeOffset="19876.2005">2902 12129 0,'-25'0'0,"50"25"47,0-25-32,-25 25-15,25-25 0,0 0 0,-1 0 16,1 0 0</inkml:trace>
  <inkml:trace contextRef="#ctx0" brushRef="#br0" timeOffset="20062.7012">3051 12129 0,'25'0'15,"-25"25"-15,0 0 16,25 0-16,-1 0 15,1 0-15,0-1 16,0 1-16,0 0 16,-1 0-16,-24 0 0,25-25 15,0 24-15,-25-48 32,0-1-17</inkml:trace>
  <inkml:trace contextRef="#ctx0" brushRef="#br0" timeOffset="20256.1815">3249 12129 0,'-24'0'15,"24"25"1,-25 25 0,25-25-16,0 0 0,0-1 15,-25 1-15,25 0 16,0 0-1,0-50 17</inkml:trace>
  <inkml:trace contextRef="#ctx0" brushRef="#br0" timeOffset="20566.3579">3473 12254 0,'0'0'0,"0"24"0,24-24 16,1 0 15,-25-24-31,25-1 16,-25 0-16,0 0 0,0 0 16,0 0-1,-25 25-15,0 0 16,25 25-1,-24 0-15,-1-25 0,25 25 16,0 0-16,0 0 16,0-1-16,0 1 0,25 0 15,-25 0-15,24-25 16,1 0-16,0 0 16,25 0-16,-26-25 15,1 0-15</inkml:trace>
  <inkml:trace contextRef="#ctx0" brushRef="#br0" timeOffset="20937.373">3870 12179 0,'0'0'0,"0"-25"0,24 0 16,-24 1 15,-24 24-31,-1 0 0,0 0 16,0 24-16,0 1 15,25 0-15,-24 0 0,-1 0 16,25 0-16,0-1 15,0 1 1,25-25-16,24 0 16,-49-49-16,25 49 0,0-25 15,0-25-15,-1 25 0,1 0 16,-25-24-16,25 24 0,-25-49 16,25 49-16,-25-25 0,0 25 15,0 1-15,0-1 0,0 0 16,-25 25-1,25 50-15,0-26 0,0 1 16,0 25-16,-25-25 16,25 24-16,0 26 0,-25-51 15,25 26-15,0-25 0,0 0 0,0 0 16,0 24-16,0-24 0,0 0 16,0 0-16,0-1 15</inkml:trace>
  <inkml:trace contextRef="#ctx0" brushRef="#br0" timeOffset="21257.5026">2927 12725 0,'-25'0'16,"25"25"-16,0-1 16,0 26-16,0-25 15,0 0-15,0-1 0,-25 1 16,25 0-16,0 0 0,0 0 15,0-1-15,0 1 16,25-25 0</inkml:trace>
  <inkml:trace contextRef="#ctx0" brushRef="#br0" timeOffset="22075.0857">3026 12973 0,'25'0'16,"-25"25"-16,25-25 31,0-25-15,-25 0-16,0 0 0,0 0 15,0 1 1,-25 24 0,0 24-1,25 1 1,0 0-16,0 0 15,0 0-15,0-1 16,0 1-16,25-25 0,0 0 16,-1 0-16,1-25 15,-25 1-15,25-1 16,0 0-16,-25 0 0,25 25 16,-25-25-16,0 1 0,24-1 15,-24 50 16,0-1-31,0 1 16,0 0-16,0 0 0,0 0 16,0-50 15,25 25-31,-25-25 0,25 25 16,0-25-16,-25 0 0,25 25 15,-25-24-15,24 24 16,-24 24-1,0 1 1,0 0-16,0 0 16,0 0-1,50-25 1,-25 0 0,-25-25-16,25 25 0,-1-25 0,1 0 15,0 0-15,-25-24 16,0 24-1,0 0-15,0 0 16,0 1-16,0 48 31,-25 1-31,25 0 16,0 0-16,0 24 16,0-24-16,0 0 0,0 0 15,0 0-15,0 24 0,0-24 16,0 0-16,0 0 0,0-1 0,0 1 15,0 25-15,-25-25 0,1 0 16,24-1-16,-25 1 16,0-25-16,0 0 15,0-25 1,25 1-16,0-1 16,0 0-16,0-25 0,0 25 15,25 1-15,-25-1 0,25 0 16</inkml:trace>
  <inkml:trace contextRef="#ctx0" brushRef="#br0" timeOffset="22258.8772">3621 12799 0,'0'0'0,"25"-25"0,-25 1 0,25 24 0,-25-25 15,0 50 1,0 24 0,0-24-16,0 0 0,0 0 15,0-1-15,0 1 0,0 25 16,0-25-16,0-1 15,0 1-15,0 0 16,-25-50 0</inkml:trace>
  <inkml:trace contextRef="#ctx0" brushRef="#br0" timeOffset="22711.6641">3522 12948 0,'0'0'15,"25"25"16,0-25-31,0 0 16,-1 0-16,1 0 16,0 0-16,-25-25 0,25 25 0,-25-25 15,25 0-15,0 25 16,-25-24-16,24-1 0,-24 0 16,25 0-16,-25 0 15,0 1-15,0-1 16,0 0-1,0 75 1,0-26-16,0 1 16,0 0-16,0 25 15,0-26-15,0 1 0,0 0 16,0 0-16,0 24 0,0-24 16,0-50-1,25 25 1,-25-49-16,25 49 0,0-50 15,-25 25-15,24 25 16,-24-24-16,25 24 0,-25 24 16,0 1-1,0 0 1,0 25-16,0-26 16,0 1-16</inkml:trace>
  <inkml:trace contextRef="#ctx0" brushRef="#br0" timeOffset="23038.1836">4167 12526 0,'0'-24'31,"25"24"-31,0 0 16,-25 24 0,25 1-16,-1 0 15,-24 0-15,25 0 0,-25 24 16,25-24-16,-25 0 0,0 24 15,25-24-15,-25 74 0,0-49 16,0 0-16,0-1 0,-25-24 16,25 25-16,-25 24 0,0-49 15,25 0-15,0 0 0,-24-1 16,-1 1-16,0-25 0</inkml:trace>
  <inkml:trace contextRef="#ctx0" brushRef="#br0" timeOffset="29286.1318">2381 13816 0,'-25'0'0,"25"-25"16,0 1-1,-24 24 1,24-25 0,-25 25 15,0 0-16,25 25-15,-25-1 16,0 1 0,1 0-1,-1 0-15,25 0 0,-25 24 16,0-24-16,25 0 16,0 0-16,0 24 0,0-24 15,0 0-15,0 0 0,25-1 16,-25 1-16,25 25 0,0-25 15,-1-1-15,-24 1 0,25 0 16,0 0-16,0-25 16,-25 25-16,25-25 15,-25-25-15,0-25 16,24 50-16</inkml:trace>
  <inkml:trace contextRef="#ctx0" brushRef="#br0" timeOffset="29743.7688">2505 13891 0,'0'0'0,"25"-25"15,0 25 1,0 0 0,-1 25-1,-24-1-15,25 1 0,-25 0 16,0 0-16,25 24 0,-25-24 0,0 0 16,0 0-16,-25 0 0,25-1 0,-25 1 15,25 0-15,-24-25 16,-1 0-16,25 25 15,-25-25-15,0 0 0,25-25 16,-25 25-16,25-25 16,0 0-16,0 1 0,0-1 15,25 25-15,0 0 16,0 0-16,0 0 16,-1 0-16,1 25 15,0-25-15,0 0 16,0 0-16,0 0 15,-1 0-15,-24-25 16,25 0-16,0 25 0</inkml:trace>
  <inkml:trace contextRef="#ctx0" brushRef="#br0" timeOffset="30131.1829">2853 13891 0,'0'0'0,"0"-25"31,24 25-31,1 0 16,0 0-16,0-25 16,0 25-16,-1 0 0,-48 0 47,24 25-47,-25-25 15,0 0-15,25 25 0,-25-1 16,0 26-16,25-25 15,0 0 1,0-1-16,25 1 16,0 0-16,-25 0 0,25 0 15,0-1-15,-1 1 16,-24 0-16,25-25 0,-25 25 16,0 0-16,0-1 15,-25-24-15,1 0 31,-1 0-15,25-24-16,0-1 16,0 0-16</inkml:trace>
  <inkml:trace contextRef="#ctx0" brushRef="#br0" timeOffset="30465.2886">3249 13866 0,'25'0'16,"-50"0"-16,50-25 0,-50 25 31,25 25-31,-24 0 16,24-1-16,0 1 0,0 25 16,0-1-16,0-24 0,0 0 15,0 0-15,0 24 0,0-24 16,24 25-16,1-50 0,0 25 15,0-25-15,0 24 16,-1-24-16,-24-24 16,0-1-16,-24 0 15,-1 0 1,0 25-16,0 0 16,-24 0-1,49 25-15,24-25 16</inkml:trace>
  <inkml:trace contextRef="#ctx0" brushRef="#br0" timeOffset="31027.7381">3696 13891 0,'0'-25'0,"0"50"0,25-50 0,-25 0 16,0 50-1,0 24-15,-25-24 16,25 0-16,0 0 0,0 24 16,0-24-16,0 0 0,0 0 15,0 0-15,0-1 0,0 26 16,0-25-16,0-75 31,25 25-31,0-24 16,-1 24-1,-24 0-15,25 25 0,-25-25 16,25 25-16,0 0 0,-25 25 16,0 25-1,0-25-15,0-1 16,0 1-16,0 25 0,0-25 16,-25-25-1,25-50 16,0 25-31,25 0 16,-25 1-16,25 24 0,-25-25 0,24 0 16,1 0-16,0 25 15,-25 25 1,25-25 0,-25 25-16,0 0 0,0-1 15,0 1-15,0 0 0,0 0 16,0-50 31,0-25-47,0 26 15,-25-51 1</inkml:trace>
  <inkml:trace contextRef="#ctx0" brushRef="#br0" timeOffset="31682.845">3894 14015 0,'0'0'0,"-24"0"0,-1 24 16,0-24-1,25 25-15,25-25 16,-25-25 0,49 25-16,1-49 0,-25 24 15,0 25-15,-1-25 0,26 0 16,0-49-16,-26 49 0,1 25 16,0-25-16,0 1 0,-25-1 0,0 0 15,-25 50 16,25 0-15,0-1-16,0 1 0,0 25 16,0-25-16,0-1 0,0 26 0,0-25 15,25 24-15,-25 1 0,0-25 16,0 0-16,0-1 0,0 1 16,0 0-16,-25-25 0,25 25 15,-25-25 1,0 0-16,25-25 0,-24 25 15,24-25-15,-25 0 0,0 1 16,25-1-16,0 0 31,25 25-15,0 0-16,-1-25 16,1 25-16,0-25 0,0 25 15,24-24-15,-24 24 0,0-25 16,0 25-16,0-25 0,-1 25 15,-24-25-15,25 0 0,-50 1 32,1 24-32,-1 0 15,25 24-15,-25 1 0,0-25 16,25 25-16,0 0 16,0 0-16,0-1 15,25 1-15,-25 0 0,25-25 16,0 25-16,-25 0 0,0-1 15,24-24-15,-24 25 16,0 0-16,0 0 16,-24-25-16,-1 25 15,0-25-15,0 0 16,0 0-16,25-25 16,0 0-16,0 0 0</inkml:trace>
  <inkml:trace contextRef="#ctx0" brushRef="#br0" timeOffset="31921.7172">4514 13692 0,'0'0'0,"25"25"31,-25 0-31,25 0 0,0-1 16,-25 1-16,49 25 0,-49-25 0,25-1 15,-25 26-15,25-25 0,-25 0 16,0 49-16,0-49 0,0 24 16,0-24-16,-25 0 0,0 25 15,25-26-15,-49 26 16,24-25-16</inkml:trace>
  <inkml:trace contextRef="#ctx0" brushRef="#br0" timeOffset="34709.3438">347 13519 0,'0'-25'47,"25"25"-47,0 0 31,-25-25-31,-25 25 31,25 25-15,-25 0 0,0 24-1,25-24-15,0 0 0,-24 24 16,24-24-16,0 0 0,0 25 16,24-50-16,-24 24 15,50 1-15,-25-25 16,0 0-16,-25 25 15,0 0 1,0 0 0,-25-1-1,0-24-15,25 25 16,-25-25 0,0 0-1,1-25 1,24 1-16</inkml:trace>
  <inkml:trace contextRef="#ctx0" brushRef="#br0" timeOffset="35099.159">521 13320 0,'0'25'31,"0"0"-31,0 0 16,25 24-16,-25-24 0,25 0 0,-25 24 16,0 1-16,0-25 0,0 0 15,24 24-15,-24 1 0,0-25 16,0-1 0,25-24-16,-25-24 15,25 24 1,-25-25-16,0 0 0,0 0 15,25 0-15,-25 1 0,0-1 16,25 25 0,-25 25-1,0 24-15,0-24 0,24-25 16,-24 50-16,0-26 16,0 1-16,25-25 15,0 0-15,0 0 16,24-25-16,-24 1 15,0-1-15</inkml:trace>
  <inkml:trace contextRef="#ctx0" brushRef="#br0" timeOffset="35439.7484">1017 13593 0,'0'-25'0,"0"50"0,0-75 16,-25 50 0,0 0-16,1 0 15,24 25-15,-25-25 0,25 25 16,-25 0-16,0 0 15,25 24-15,0-24 16,0 0-16,0 0 16,25-25-16,0 0 15,-25-25-15,25 0 16,-25 0-16,0 0 0,24 25 16,-24-24-16,25 24 0,-25 24 31,25-24-16,-25 25-15,0 0 0,0 25 16,25-26-16,-25 1 16,0 0-1,25-25-15,-25-25 32,0 0-32</inkml:trace>
  <inkml:trace contextRef="#ctx0" brushRef="#br0" timeOffset="35690.4645">1116 13469 0,'0'-25'0,"25"25"32,0 0-17,0 0-15,-1 25 16,1-25-16,-25 25 0,0 0 15,25-1-15,-25 1 0,0 0 16,0 0-16,0 0 0,-25-1 16,25 1-16,-25 0 0,75-50 31,-25 0-15,0 1-16,24-1 0,1-25 0,-1 25 15</inkml:trace>
  <inkml:trace contextRef="#ctx0" brushRef="#br0" timeOffset="93699.2712">6921 4837 0,'0'-25'16,"0"50"125,0 0-126,0 0 1,0-1-16,0 1 15,0 0 1,0 0-16,0 0 16,0-1-16,0 26 15,0-25-15,0 0 16,0 24-16,0-24 16,0 0-16,0 0 15,0-1-15,0-48 110,0-1-95,0 0 1</inkml:trace>
  <inkml:trace contextRef="#ctx0" brushRef="#br0" timeOffset="94685.5719">6970 4490 0,'0'0'0,"-25"0"0,1-25 16,-1 25-1,0 0-15,0 0 16,0 0 0,0 0-16,1 25 15,-1-25 1,25 24-16,-25-24 16,0 25-16,0 0 15,1 0-15,-1 0 16,25-1-16,-25 1 15,25 0-15,-25-25 0,25 25 16,-25 0-16,25-1 16,0 1-16,-24 0 0,24 0 15,0 25-15,0-26 16,-25 1-16,25 0 0,0 0 16,0 24-16,0-24 0,0 0 15,0 0 1,0 24-16,0-24 15,25 25-15,-25-25 16,0-1-16,0 1 0,24-25 16,-24 25-16,25 0 0,-25 0 15,25-1-15,-25 1 16,25 25-16,0-50 16,-25 25-16,24-25 0,-24 24 15,25 1-15,0-25 0,0 25 16,0-25-16,24 25 15,-24-25-15,0 0 16,25 0 0,-26 0-16,1 0 0,0 0 15,0 0-15,0 0 0,-1 0 16,-24-25-16,25 25 0,0-25 16,0 0-16,0 1 15,-1-1 1,-24 0-16,25 0 0,-25 0 15,25 1-15,0-26 16,-25 25-16,25 0 0,-25 1 0,0-1 16,24-25-16,-24 25 15,0 1-15,0-1 0,0 0 16,25-25-16,-25 26 0,0-1 16,0 0-16,0 0 0,0-24 15,0 24-15,0-25 0,-25 25 0,25 0 16,-24 1-16,24-1 15,-25-25-15,0 1 16,0 49-16,25-25 0,-25 0 16,1 25-16,-1-25 15,0 25-15,0 0 16,0 0 0,25 25-1</inkml:trace>
  <inkml:trace contextRef="#ctx0" brushRef="#br0" timeOffset="95418.5846">7615 4539 0,'0'0'16,"0"25"15,0 0-31,0 0 16,0 24-1,0-24-15,0 0 16,-25 0-16,25-1 0,0 26 15,-25 0-15,25-1 16,0-24-16,0 50 0,0-51 16,0 1-16,0 0 0,-24 25 0,24-26 15,0 1-15,0 0 0,0 0 16,0 0-16,0-1 16,0-48 15,24-26-16,1 50-15,-25-25 0,25-24 0,-25 24 16,25 0-16,0 25 0,-1-25 16,-24 0-16,25 1 15,0-1-15,-25 50 32,0-1-32,0 1 15,0 25-15,0-25 16,0-1-16,25-24 0,-25 25 15,0 0-15,25 0 0,-1-25 16,-24 25-16,25-25 16,0 0-16,0 0 15,-25-25-15,49-25 0,-49 25 16,25 25-16,-25-24 16</inkml:trace>
  <inkml:trace contextRef="#ctx0" brushRef="#br0" timeOffset="95998.6667">8086 4936 0,'0'0'0,"25"-25"0,-50 50 32,1-25-17,24 25-15,-25-25 0,25 25 16,-25 0-16,0-1 0,25 1 16,0 0-16,0 0 15,0 0-15,25-25 31,0 0-31,0-25 16,-1 0 0,-24 0-16,25 25 0,-25-25 0,0 1 15,0 48 48,0 1-63,25-25 15,25 0 1,-26 0 0,1-25-16,0 1 15,0-1-15,0 25 16,-25-25-16,0 0 0,-25 25 31,25 25-15,-25 0-1,25 0 1,0-1-16,0 1 0,25 0 16,-25 0-16,25 0 15,-25-1-15,0 1 0,0 0 32,0 0-17,-25-25 1,0 0-16,25-25 0,-25 0 15,25-24 1,0 24-16,0 0 16</inkml:trace>
  <inkml:trace contextRef="#ctx0" brushRef="#br0" timeOffset="96341.7482">8458 4762 0,'0'-24'16,"25"24"-16,0 24 31,-25 1-31,0 0 16,0 0-16,25-25 0,-25 25 15,0 24-15,0-24 0,0 25 16,0-25-16,0-1 0,0 1 16,0 25-16,0-25 0,0-1 15,0 1-15,25-25 16,-1 0-16,1-25 15,-25 1 1,25-1-16,-25 0 16,0 0-16,25 0 0,-25 1 15,25 24 1,-25 24-16,0 1 16,0 25-1,0-25-15,24-25 0,1 24 16,0-24-16,25 0 15</inkml:trace>
  <inkml:trace contextRef="#ctx0" brushRef="#br0" timeOffset="96999.8405">9376 4986 0,'0'-25'16,"-25"25"15,1 0 0,-1 0-31,25 25 16,-25-25-16,0 0 0,25 25 0,-25-25 16,25 24-16,-24-24 0,24 25 15,0 0-15,-25 0 0,25 0 16,49-1 0,-24-24-16,0 0 15,25-24 1,-26-1-16,1 0 15,0-25-15,0 26 16,-25-1 0,0 50-1,0 24 1,0-24-16,0 0 16,0 0-16,0-1 15,25-24 1,-25-24-1,24 24-15,-24-25 0,25 0 16,-25 0-16,25-24 0</inkml:trace>
  <inkml:trace contextRef="#ctx0" brushRef="#br0" timeOffset="97190.2494">9599 4738 0,'0'-25'0,"-24"50"31,24 24-31,-25-24 15,25 0-15,0 49 0,0-49 16,0 0-16,0 25 0,0-26 16,0 1-16,0 25 0,0-25 15,0-1-15,0 1 16,0 0-16,25-25 16,-1 0-16,1-25 15</inkml:trace>
  <inkml:trace contextRef="#ctx0" brushRef="#br0" timeOffset="97717.9309">9823 4961 0,'0'0'15,"0"-25"17,-25 25 14,0 0-46,0 0 16,25 25-16,-49 0 16,49 0-16,-25-25 0,25 24 15,-25 26-15,25-25 16,25 0 0,0-25-16,-1 0 15,1 0-15,50-50 16,-51 25-1,1 0-15,-25 1 0,25 24 16,-25-25-16,0 0 16,0 50-1,0 0 1,-25-1-16,25 1 16,0 25-16,0-25 0,0-1 15,0 1-15,0 0 0,0 0 16,0 24-16,0 1 0,0-25 15,0 0-15,0-1 0,-25 26 16,25-25-16,0 0 0,0-1 16,0 1-16,-24-25 0,-1 25 15,0-25-15,0 0 16,0 0-16,25-25 0,-24 25 16,24-25-16,0 1 0,0-1 15,0-25-15,0 1 0,24 24 16,-24 0-16,25-25 0,0 26 15</inkml:trace>
  <inkml:trace contextRef="#ctx0" brushRef="#br0" timeOffset="98466.4603">10170 4936 0,'0'-25'15,"25"25"-15,-25-24 31,-25 24 1,0 24-32,0 1 15,1 0 1,-1 0-16,25 0 16,-25-1-16,25 1 15,0 0 1,25-25-16,0 0 15,-1 0-15,1 0 16,0-25-16,0 25 0,0-25 31,-25-24-31,0 24 0,0 0 32,-25 25-32,0 0 15,25 25-15,-25-25 16,50 25-1,0-25 1,0 0-16,-1 0 16,1 0-16,0 0 0,0 0 15,0 0-15,-1 0 0,1 0 0,0 0 16,-25 25 0,0-1-16,0 1 15,0 0 1,0 0-16,0 0 15,25-25 1,0-25 0,-1 0-1,1 0-15,0 0 0,0 1 16,0-1-16,24 0 16,-49 0-16,25 25 0,0 0 15,0 0-15,-25 25 31,0 0-15,0 0-16,0-1 16,0 1-16,0 0 0,24-25 15,-24 25-15,25-25 16,-25-25 15,0 0-31,0 0 16,0 1-16,-25-26 15</inkml:trace>
  <inkml:trace contextRef="#ctx0" brushRef="#br0" timeOffset="99229.9356">10716 4862 0,'0'74'0,"0"-148"0,-25 49 0,0 0 0,25 0 16,-25 25-1,0 0 1,50 0 15,0 0-15,0 0-16,0 0 0,-1 0 15,1-25-15,25 1 16,-25-1-16,-1 25 0,1-25 16,0 0-16,0 0 15,0 1-15,-25-1 16,0 50 0,-25 24-1,25-24-15,0 0 16,0 0-16,0-1 0,0 51 15,-25-50-15,25 24 0,0-24 0,0 0 16,0 25-16,0-1 16,0-24-16,25 0 15,-25 0-15,0-75 32,-25 25-32,0 0 0,25 1 15,-25 24-15,25-25 0,-24 0 16,48 25 31,1 0-32,0 0-15,0 0 0,0 0 16,24-25-16,-24 25 16,-25-25-16,25 1 0,0-1 15,-1 0-15,1 0 0,-25 0 16,0 0-16,25 1 0,-25-1 15,0 0-15,0 50 32,-25-25-32,25 25 15,0-1-15,0 1 0,-25 25 16,25-25-16,0 0 0,0 24 0,-24-24 16,24 0-16,0 24 0,0-24 15,24 0 1,1-25-16,0-25 15,0 0-15,-25 1 16,50-1-16,-50 0 0,24 0 16,1 0-16,-25 50 31,0 0-31,0 0 16,0 0-16,0-1 15,25 1 1,0-25-16,0 0 15,49 0-15,-49 0 0,24 0 0</inkml:trace>
  <inkml:trace contextRef="#ctx0" brushRef="#br0" timeOffset="99576.3047">11782 4837 0,'0'0'0,"-25"25"15,50-25 17,0 0-17,0 0-15,0 25 0,-1-25 16,1 0-16,0 0 0,25 0 16,-1 0-16,1 0 0,-25-25 15,24 25-15,-24-25 0,0 25 16</inkml:trace>
  <inkml:trace contextRef="#ctx0" brushRef="#br0" timeOffset="99827.6408">12055 4638 0,'0'0'0,"25"0"16,0 0-1,-1 25-15,26 0 16,-25-25-16,0 25 0,0 0 16,-1-1-16,26 1 15,-25 0-15,-25 0 0,25-25 16,-25 25-16,0 0 0,0-1 0,-25 1 16,0 0-16,0-25 15,-49 25-15,24-25 0,0 25 16</inkml:trace>
  <inkml:trace contextRef="#ctx0" brushRef="#br0" timeOffset="100363.1951">8657 5928 0,'0'-24'31,"-25"24"-31,25-25 16,0 0-16,0 0 15,-25 0-15,25 0 16,-25 1-16,25-1 15,-24 25-15,-1 0 16,25 25 0,-25-25-16,25 24 15,0 1-15,-25 0 0,25 25 0,0-1 16,0-24-16,0 25 0,0-25 16,0 24-16,0 26 0,0-51 15,0 26-15,0-25 0,0 24 16,0 1-16,0-25 0,-25 0 15,1-25-15,-1 0 16</inkml:trace>
  <inkml:trace contextRef="#ctx0" brushRef="#br0" timeOffset="101010.4945">8260 6201 0,'25'0'16,"24"0"-1,1 0-15,-25 0 0,24 0 16,1 0-16,-25-25 0,24 25 16,26 0-16,-26-24 0,-24 24 15,0-25-15,0 25 0,0 0 16,-25-25-16,-25 25 31,0 0-31,0 25 16,0 0-16,1-25 15,24 24-15,-25 1 0,0 0 0,25 0 16,-25-25-16,25 25 0,0-1 16,0 1-16,25-25 0,0 0 15,0 0-15,-1 0 16,1-25-16,0 1 0,0-1 16,0 0-1,-25 50 32,0 0-47,0-1 16,24-24-16,1 0 15,0 0-15,0 0 0,0-24 16,-1-1-16,1 25 0,0-25 16,25-25-16,-50 26 0,25-1 15,-25-25 1,0 25-16,-25 25 15,0 0-15,25 25 16,-25 0-16,25 0 0,0 0 16,-25-1-16,25 1 0,0 0 15,25 25-15,-25-26 0,25 1 16,0 0-16,-25 0 16,25 0-16,-25-1 15,-25-24 1,0 0-16,0 0 0,0 0 15,-24 0-15,49-24 16,-25 24-16,25-25 0,0 0 16,0-25-16,25 50 0</inkml:trace>
  <inkml:trace contextRef="#ctx0" brushRef="#br0" timeOffset="101237.4073">9302 5928 0,'0'0'0,"0"-24"0,25 24 0,-25-25 16,0 50 15,0-1-31,0 1 16,0 0-16,0 25 16,0-26-16,-25 51 0,25-50 0,0 24 15,0-24-15,0 25 0,0-1 16,0-24-16,0 0 0,25 0 15,-25-1-15</inkml:trace>
  <inkml:trace contextRef="#ctx0" brushRef="#br0" timeOffset="101393.9877">9153 6201 0,'0'0'0,"25"0"31,0 0-31,-1 0 16,1 0-16,25 0 0,24-25 16,-24 25-16,-1 0 0,-24 0 15</inkml:trace>
  <inkml:trace contextRef="#ctx0" brushRef="#br0" timeOffset="101993.6806">10294 6276 0,'0'0'0,"0"24"0,25-24 0,-25 25 16,-25-25 31,0-25-32,0 25-15,1-24 16,-1-1-16,0 0 15,0 0-15,25 0 16,-25-24-16,25-1 0,0 25 16,0 1-16,0-26 0,0 25 15,0 0-15,25 1 0,-25-1 16,25 25-16,-25-25 0,25 25 16,-25-25-16,25 25 0,-1 0 15,-24 25 1,0 0-16,0 0 0,0-1 15,-24-24-15,-1 50 0,0-25 16,0 0-16,0 24 0,1-24 16,-1 0-16,-25 24 0,25-24 15,0 0-15,1 0 0,-1 0 16,25-1-16,-25-24 0,25 25 16,25-25-1,0 0 1,-1 0-16,1 0 0,50-25 15,-50 1-15,-1-1 0,26 0 16,0 0-16,-26 25 0</inkml:trace>
  <inkml:trace contextRef="#ctx0" brushRef="#br0" timeOffset="102633.6019">10691 6152 0,'25'-25'62,"-1"0"-46,1 0-1,-25 0-15,0 1 16,-25 24 0,1 0-16,24 24 15,-25 1-15,0 0 16,25 0-16,0 0 15,-25-1-15,25 1 0,0 0 16,0 0-16,25-25 0,25 25 16,-26-25-16,1 0 15,0 0-15,0 0 0,49 0 16,-49-25-16,0 0 0,0 0 0,-1 0 16,1 1-16,25-26 15,-25 50-15,-1-50 0,1 26 16,0-26-16,-25 25 15,0 0-15,0 1 0,0-1 0,0 0 16,-25 0-16,0 25 16,1-25-16,-1 50 15,0-25 1,25 50-16,-25-1 16,25-24-16,0 0 0,0 25 15,0-26-15,0 26 0,0 0 16,0-26-16,0 1 0,0 25 15,0-25-15,0 24 0,0-24 16,0 0-16</inkml:trace>
  <inkml:trace contextRef="#ctx0" brushRef="#br0" timeOffset="102990.2607">10889 6226 0,'0'0'16,"0"-25"-16,25 25 15,-25-25-15,25 25 16,24-24-16,1-1 0,-25 25 16,0-25-16,24 25 15,-24-25-15,50 0 0,-51 25 16,1-24-16,0 24 0,0-25 16,-25 0-16,49 0 0,-49 0 0,25 1 15,-25-1 1,0 0-16,0 0 15,-25 25 1,1 0-16,24 25 16,-25-25-16,0 25 0,25 0 0,-25-1 15,25 1-15,-25 0 0,25 25 16,-24-1-16,-1 1 16,25-25-16,0 24 0,-25-24 15,25 49-15,0-49 0,0 0 16,25 0-16,-25 0 0,25-1 0,24 1 15,-24-25-15</inkml:trace>
  <inkml:trace contextRef="#ctx0" brushRef="#br0" timeOffset="103265.6911">11137 6201 0,'0'0'0,"-25"0"15,50 0 16,25 0-31,-25 0 16,24-25-16,-24 25 0,0 0 16,0 0-16,0 0 0,-1 0 0,26 0 15,-25-24-15,0 24 16,-1 0 0,-24 24-16,0 1 0,0 0 15,0 0-15,0 0 16,0 24-16,0-24 15,0-50 17,25 25-17,-25-49-15</inkml:trace>
  <inkml:trace contextRef="#ctx0" brushRef="#br0" timeOffset="103413.9822">11534 6003 0,'0'0'0,"0"-25"16,25 50 31,0-25-47,0 0 0,-1 25 15,1-25-15,0 0 0,49 0 16,-49 0-16</inkml:trace>
  <inkml:trace contextRef="#ctx0" brushRef="#br0" timeOffset="103596.9651">11931 6052 0,'0'0'0,"-25"0"15,0 0 1,1 0-16,-1 25 16,0 0-16,25 0 15,0 24-15,0-24 16,0 0-16,0 0 0,25 0 16,0-1-16,-1-24 15,1 0-15,0 0 16,25 0-16,-1-24 0,-24 24 15,0-25-15,0 25 0</inkml:trace>
  <inkml:trace contextRef="#ctx0" brushRef="#br0" timeOffset="103741.5785">12179 6152 0,'0'-25'0,"-25"50"31,25-1-15,0 1-16,0 0 15,0 0-15,0 0 16,0-50 15</inkml:trace>
  <inkml:trace contextRef="#ctx0" brushRef="#br0" timeOffset="103878.2128">12129 5978 0,'0'-25'0,"25"25"46,-25 25-30,25-25-16,0 25 16</inkml:trace>
  <inkml:trace contextRef="#ctx0" brushRef="#br0" timeOffset="104557.9341">12303 6201 0,'0'0'0,"0"25"0,25-25 16,0 0-1,-25-25-15,25 25 16,-1-25-16,1 1 0,0-1 16,-25 0-16,0 0 15,0 0-15,-25 25 16,0 0-16,1 0 16,-1 0-16,25 25 15,0 0-15,-25 0 16,25 0-16,0-1 15,25-24-15,0 0 0,24 0 16,-24 0 0,0-24-16,-25-1 0,25 0 15,-25 0 1,24 25-16,-24-25 16,0 50-1,0 0 1,0 0-1,25-50 32,0 25-47,0-25 0,0 25 16,-1 0-16,1 0 16,-25 25-1,0 0 1,0 24-1,25-49 1,0 0 0,0-24-16,-1 24 0,1-25 15,0-25-15,0 25 16,0 1-16,-25-1 0,24 0 16,1-49-16,0 49 0,-25 0 0,0 0 15,25 0-15,-25 0 16,0 50-1,-25 0-15,0 0 16,25 49-16,0-49 16,0 25-16,-25 24 0,25-24 15,0-25-15,0 24 0,0-24 0,25 25 16,-25-26-16,25 1 0,0 0 16</inkml:trace>
  <inkml:trace contextRef="#ctx0" brushRef="#br0" timeOffset="104709.5873">12824 6077 0,'0'0'0,"25"0"31,0 0-31,-1 0 16,1 0-16,50 0 0,-26 0 0,-24 0 15,25 0-15,-26 0 0,51 0 16,-50-25-16</inkml:trace>
  <inkml:trace contextRef="#ctx0" brushRef="#br0" timeOffset="123204.7092">7069 7615 0,'-24'-25'62,"24"0"-46,0 1 15,24 24-15,-24-25 0,25 25-16,0-25 15,0 25 1,0-25-16,-1 25 31,-24 25-31,25 0 16,-25 0-1,0-1 1,25-24-16,-25 25 0,0 0 16,0 0-16,0 0 15,0-1-15,-25 1 16,25 0-16,-25-25 15,25 25-15,0 0 0,-24-1 16,24 1-16,-25-25 16,0 50-16,0-25 15,25-1 1,-25-24 0,25-24-1,0-1 1,0 0-1,0 0 1,25 25 15,0 0-31,0 0 32,0 0-17,-1 25 1,-24 0-16,25-25 15,-25 25-15,25-25 16,0 0-16,0 0 16,-1 0-1,1 0-15,-25-25 16,25 25-16,-25-25 16,25 0-16,-25 0 15,0 1 1</inkml:trace>
  <inkml:trace contextRef="#ctx0" brushRef="#br0" timeOffset="124022.1835">7441 7367 0,'0'0'0,"0"-25"16,-24-24-16,-1 24 0,25 0 15,-25 25-15,25-25 16,-25 0-16,0 1 16,1 24-16,24-25 0,-25 25 15,0 0-15,0 0 0,0 0 16,1 0-16,24-25 15,-50 25-15,25 0 16,0 0-16,1 0 0,-1 25 16,0 0-16,0-25 0,0 24 15,1-24-15,-1 25 0,-25 0 16,25 0-16,0-25 0,1 25 16,24-1-16,-50 1 0,50 0 15,-25-25-15,25 25 0,0 0 16,-25-1-16,25 1 15,-24 0-15,24 0 0,0 0 0,0-1 16,0 26-16,0-25 0,0 0 16,0-1-16,0 51 15,0-50-15,0-1 0,24 1 16,-24 25-16,25-25 16,0 49-16,0-24 0,0-25 0,-25-1 15,24 1-15,1 0 0,-25 0 16,50 0-16,-25-1 0,0-24 15,-1 25-15,1-25 0,25 25 16,-25-25-16,-1 0 16,1 0-16,25 0 0,-25 0 0,24 0 15,-24 0-15,0 0 0,0 0 16,-1 0-16,26-25 0,-25-24 16,0 49-16,-1-25 0,51-50 15,-50 75-15,-1-24 16,-24-1-16,25-25 0,-25 25 15,25 0-15,-25-24 0,0 24 0,0-25 16,0 1-16,0 24 16,0 0-16,0-24 0,0 24 0,0-50 15,0 26-15,0 24 16,-25 0-16,25 0 0,0-24 16,-25 49-16,1-25 0,-1 0 0,0 0 15,-25 25-15,26-24 16,-1 24-16,0 0 15,0 0-15,0-25 0,1 25 16,-1 0-16,0 0 16</inkml:trace>
  <inkml:trace contextRef="#ctx0" brushRef="#br0" timeOffset="134825.9897">8260 7466 0,'-25'-25'16,"0"1"-16,1-1 16,-1 25-1,0 0 17,25 25-32,-25-25 0,25 24 15,-25-24-15,25 25 0,-24 0 0,-1 0 16,25 0-16,-25-1 0,25 26 15,0-25-15,0 0 16,0 24-16,0-24 0,0 0 16,25 0-16,-25-1 0,25 26 15,-1-25-15,1 0 16,25-25-16,-25 0 16,-1-25-16,-24 0 15,0 0 1</inkml:trace>
  <inkml:trace contextRef="#ctx0" brushRef="#br0" timeOffset="135082.7178">8111 7665 0,'0'0'0,"25"0"32,0 0-17,0 0-15,24 0 0,-24 0 16,0 0-16,0 0 0,-1 0 15,1 0-15,0 24 16,-25 1-16,0 0 16,0 0-16,-25 0 0,25-1 15,-25 1-15,25 0 0,0 0 0,0 24 16,-24-24-16,24 0 16,0 0-1,24-100 1</inkml:trace>
  <inkml:trace contextRef="#ctx0" brushRef="#br0" timeOffset="135237.6573">8558 7615 0,'0'0'0,"0"25"0,0 0 16,0-1-1,-25 26-15,25-25 0,-25 0 16,25-1-16,0 1 0,0 0 15</inkml:trace>
  <inkml:trace contextRef="#ctx0" brushRef="#br0" timeOffset="135425.18">8558 7441 0,'24'0'0,"-24"25"31,0 0-31,0 0 31,25 0-15</inkml:trace>
  <inkml:trace contextRef="#ctx0" brushRef="#br0" timeOffset="135841.4212">8657 7541 0,'0'24'16,"25"1"-1,-1 0 1,1-25-16,0 25 15,0 0-15,-25-1 16,0 1 0,0 0-16,0 0 15,-25 24 1,25-24 0,0 0-16,0 0 15,0 0-15,25-25 16,0 0-1,-25-25 1,24 25-16,-24-50 16,25 50-16,-25-25 0,0 1 0,25-1 15,0-25-15,-25 25 0,0 1 16,25-1-16,-25 0 0,0 0 16,24-24-16,-24 24 15,0 50 1</inkml:trace>
  <inkml:trace contextRef="#ctx0" brushRef="#br0" timeOffset="136340.5496">9029 7813 0,'0'0'0,"0"25"0,0 0 0,25-25 16,-25-25-1,25 0-15,-25 1 0,0-1 16,24-25-16,-24 25 15,0 1 1,0-1-16,-24 25 16,-1 0-16,25 25 15,-25-25-15,25 24 0,-25 1 16,25 0-16,0 0 16,0 0-16,25-25 15,25 0-15,-26 0 16,1-25-16,0 25 0,0-25 15,24 0-15,-24 0 0,0 1 16,-25-1-16,25 25 0,-25-25 16,0 0-16,-25 25 15,25 25 1,-25 0-16,25 0 0,0-1 0,0 1 16,0 0-16,25 0 15,0-25 1,-25-25-1,25 25-15,-25-25 0,24 25 16,-24-25-16,25 1 0,-25-1 16,0 50 15,0-1-31,0 26 16,0-25-16,25-25 15,0 0 1,0-25-16,-1 25 15</inkml:trace>
  <inkml:trace contextRef="#ctx0" brushRef="#br0" timeOffset="136558.968">10071 7268 0,'-25'25'16,"0"24"-1,25-24-15,-25 0 0,25 24 16,0-24-16,0 50 0,0-51 0,0 26 16,0-25-16,0 24 0,-25-24 15,25 25-15,0-1 16,-24-49-16,24 25 0,0 0 16,-25-25-16,0 0 15</inkml:trace>
  <inkml:trace contextRef="#ctx0" brushRef="#br0" timeOffset="136706.5685">9798 7615 0,'0'0'16,"25"0"15,-1 0-31,1 0 16,50 0-16,-51 0 0,26-25 15,-25 25-15,0-25 0,24 1 16,-24-1-16</inkml:trace>
  <inkml:trace contextRef="#ctx0" brushRef="#br0" timeOffset="137162.2549">10269 7342 0,'0'0'0,"0"-25"16,0 1-16,-25 48 31,1 26-31,24-25 16,-25 0-16,25 24 0,0-24 15,-25 25-15,25 24 0,-25-49 0,25 24 16,0-24-16,0 0 0,0 25 15,0-26-15,25-24 16,0-24 0,0-1-16,-1 0 0,-24 0 15,25 0-15,0-24 0,0 49 16,-25-25-16,25 0 16,-25 50-1,0 25 1,-25-26-16,25 1 0,0 0 15,0 0-15,0 0 0,25-25 16,-1 24-16,1-24 0,0 0 16,0 0-16,0-24 0,-1 24 15,1-25-15,0 0 0,-25 0 16,25 0-16,-25-24 16,0 24-16,0 0 0,0 0 15,-25 25-15,0 0 0,0 0 16,1 25-1,24 0-15,0 0 0,0 0 16,0-1-16,24 26 16,1-25-16,0 0 15,0-25-15,24 0 0,-24 0 16,0-25-16</inkml:trace>
  <inkml:trace contextRef="#ctx0" brushRef="#br0" timeOffset="138077.0296">11187 7218 0,'0'0'0,"-25"25"16,0 25-16,25-26 16,-25 26-16,25 0 15,0-1-15,0-24 0,-24 25 0,24-1 16,0-24-16,-25 49 0,25-49 15,0 0-15,0 0 0,0 0 16,-25-1-16,25 1 16,25-25-16,-25-49 15,25-1-15,-1 25 0,1 0 0,-25 1 16,25-1-16,25-25 16,-25 25-16,-25 1 15,24 24-15,-24 24 16,0 1-1,-24 25-15,24-25 16,0-1-16,0 1 0,0 0 16,24 0-16,1-25 15,0 0-15,0 0 0,24 0 16,-24 0-16,0-25 0,0 0 16,-25 0-16,25 1 0,24-1 15,-49 0-15,25 0 0,0 0 16,-25 1-16,25-1 15,-25 0-15,0 0 16,-50 25 0,25 50-16,0-25 15,1-1-15,-1 1 0,0 0 16,25 0-16,0 0 16,0-1-16,50-24 15,-26 0 1,1-24-16,0-1 15,0 25-15,0-50 0,-1 50 16,-24-25 0,-24 25-1,24 25-15,-25 0 16,25 0 0,0 0-16,25-25 15,-1 0 1,1-25-1,0 0-15,0 25 0,-25-25 0,25 0 16,-1 25-16,1-49 0,0 24 16,-25 0-16,0 0 31,-25 50-15,25 25-1,-25-50-15,25 25 0,-24-1 16,24 1-16,0 0 0,0 0 0,0 0 15,0-1-15,0 26 0,0-25 16,0 0-16,24-1 16,-24 1-16,0 0 15,0 0-15,-24-25 16,-1 0 0,0-25-16,25 0 0,0 0 15,0 1-15,0-1 0,0-25 16,25 25-16</inkml:trace>
  <inkml:trace contextRef="#ctx0" brushRef="#br0" timeOffset="138406.1471">12080 7268 0,'0'0'0,"25"0"0,-25-25 16,0 50 15,0 0-31,0-1 0,0 1 16,0 0-16,0 0 0,0 49 15,0-49-15,0 25 0,0-26 0,0 1 16,0 0-16,0 49 0,0-49 16,24-25-1,-24 25-15,25-25 0,0 0 16,0-25-16,0-24 0,0 24 16,-1-25-16,1 25 0,0 25 15,-25-24-15,0-1 0,25 25 16,-25 25-1,0 24 1,-25-24-16,25 0 0,0 0 16,0-1-16,0 26 0,0-25 15,0 0 1</inkml:trace>
  <inkml:trace contextRef="#ctx0" brushRef="#br0" timeOffset="138939.2538">7838 8706 0,'0'25'32,"25"-25"-17,-25 25-15,0 0 0,25 0 0,-25 24 16,0-24-16,0 0 16,0 0-16,0-1 0,25 1 15,-25 0-15,24-25 16,1-25-1,0 0-15,-25 1 0,25-1 16,-25 0-16,25-49 0,-25 49 16,25-25-16,-25 25 0,24-49 15,-24 49-15,25 0 16,-25 50 0,25-25-16,-25 25 15,50 0-15</inkml:trace>
  <inkml:trace contextRef="#ctx0" brushRef="#br0" timeOffset="139245.802">8334 8781 0,'25'0'16,"-25"-25"0,-25 0-1,1 25-15,-1-25 16,0 25-16,0 0 16,0 25-16,1 0 0,-1 0 15,25 0 1,-25-1-16,25 1 0,0 0 15,25-25 1,0 0-16,-1-25 16,1 0-16,0 1 15,0 24 1,-25 24 0,0 26-1,0-25-15,0 0 0,0-1 16,25-48 15,-25-1-15</inkml:trace>
  <inkml:trace contextRef="#ctx0" brushRef="#br0" timeOffset="139422.3618">8458 8458 0,'0'0'0,"25"-24"0,-25 73 31,0-24-31,0 0 0,0 0 16,0 49-16,-25-24 0,25-26 16,0 26-16,0-25 0,0 24 15,-24 1-15,24-25 0,0 0 16,0-1-16,0 1 0</inkml:trace>
  <inkml:trace contextRef="#ctx0" brushRef="#br0" timeOffset="139789.9968">8657 8657 0,'0'25'15,"0"-1"1,0 1-16,0 0 16,0 0-16,0 0 0,0-1 15,0 26-15,0-25 16,0 0-16,25-50 31,-1-25-15,1 25-16,-25 1 15,25 24-15,-25-25 0,25 0 16,-25 0-16,0 50 16,-25 0-1,25 0-15,0-1 16,0 1-16,0 0 0,0 0 15,0 0 1,0-1-16,25-24 16,-25 25-16,25-25 0,-1 0 15,-24-25 1,25 1-16</inkml:trace>
  <inkml:trace contextRef="#ctx0" brushRef="#br0" timeOffset="140081.2172">8979 8930 0,'0'24'0,"0"-48"31,25-1-31,-25 0 0,25 25 16,0-25-16,-25 0 0,25 1 15,-1-1-15,-24 0 16,0 0-16,-24 0 15,-1 25 1,-25 25-16,25 0 16,0 0-16,25 0 0,0-1 15,0 1-15,0 0 16,0 0-16,0 0 0,0-1 16,25-24-16,0 0 0,0 0 15,0 0-15,24 0 16,-24 0-16</inkml:trace>
  <inkml:trace contextRef="#ctx0" brushRef="#br0" timeOffset="140257.4766">9302 8905 0,'0'25'0,"0"-1"0,0 1 16,0 0-16,0 0 15,0 0-15,-25 0 16,0-1-16,0 1 0,1-25 16,-1 0-16,0 25 0</inkml:trace>
  <inkml:trace contextRef="#ctx0" brushRef="#br0" timeOffset="140719.3012">9947 8409 0,'0'0'0,"-25"0"16,0 25-1,25-1-15,0 1 0,-25 0 0,25 0 16,0 49-16,0-49 0,0 0 16,0 24-16,-25-24 0,25 25 15,0-1-15,0-24 0,0 0 16,-24 0-16,24 0 0</inkml:trace>
  <inkml:trace contextRef="#ctx0" brushRef="#br0" timeOffset="141320.354">9674 8756 0,'25'0'31,"-1"0"-31,1-25 0,25 25 15,-25 0-15,-1-25 16,26 25-16,24-24 0,-49-1 16,0 0-16,0 0 0,0 25 15,24-49-15,-49 24 0,25 0 0,-25 0 16,0 0-16,0 1 16,0 48 15,-25 26-31,25-25 0,0 0 15,0-1-15,-24 51 0,-1-50 0,25 24 16,0-24-16,0 0 0,0 0 16,0-1-16,0 1 0,0 0 15,25-25-15,-25-25 16,24 25-16,-24-25 16,25 1-16,-25-1 0,25 0 15,0 0-15,-25 0 16,25 25-16,-25 25 31,-25 0-31,25 0 16,0 0-16,0-1 15,25-24-15,-25 25 0,24-25 16,1 0-16,25-25 16,-25 25-16,-1-49 0,1 24 15,0-25-15,-25 26 16,0-1-16,-25 25 15,0 0 1,25 25-16,-24-25 0,24 24 16,0 1-16,-25 0 15,25 0-15,0 0 16,0-1-16,25 1 0,24-25 16,26 0-16,-51 0 15,1 0-15</inkml:trace>
  <inkml:trace contextRef="#ctx0" brushRef="#br0" timeOffset="141941.6861">11237 8682 0,'-25'0'31,"0"24"-15,0 1-16,0 0 16,25 0-16,-25-25 0,25 25 0,0 24 15,0-24-15,25-25 16,0 0-1,25 0-15,-25 0 0,-1 0 16,1-50-16,-25 26 16,25-1-16,-25 0 0,0 0 0,0 0 15,-25-24-15,0 24 16,1 25 0,-1 0-16,74 25 31,-24-25-31,0 25 15,0-25-15,24 0 0,-24 0 16,0 0-16,0 0 16,-25 24-16,25-24 0,-1 0 0,1 0 15,-25 25 1,0 0 0,0 0-16,-25-25 0,25 25 15,0-1-15,0-48 47,0-1-47,25 0 16,0 0-16,-25 0 15,0 1-15,0-1 16,25 25-16,-25-25 0,0 0 16,0 0-16,0 1 15,25 24-15</inkml:trace>
  <inkml:trace contextRef="#ctx0" brushRef="#br0" timeOffset="142118.2199">11534 8458 0,'0'0'0,"25"0"31,0 0-15,0 0 15</inkml:trace>
  <inkml:trace contextRef="#ctx0" brushRef="#br0" timeOffset="142477.2526">11832 8657 0,'0'-25'15,"-25"25"17,25 25-32,-25 0 15,25-1-15,-25 1 16,25 0-16,0 0 16,-24-25-16,24 25 0,0-1 15,0 1-15,24-25 16,1-25-1</inkml:trace>
  <inkml:trace contextRef="#ctx0" brushRef="#br0" timeOffset="143134.2995">11782 8434 0,'0'0'0,"-25"0"0,1 0 16,24 24-1,24-24 1,1 25-16,0-25 16,0 0-16,0 0 0,49 25 15,-49-25-15,0 25 0,-1-25 16,1 0-16,0 25 16,0-25-16,0 0 0,-1 0 15,-24-25 1,0 0-1,-24 25-15,-1 0 32,0 0-32,0 0 0,25 25 15,-25-25-15,1 0 0,24 25 0,0-1 16,0 1 0,24-25-16,-24 25 15,25 0 1,0-25-16,-25 25 0,25-1 15,-25 51-15,25-50 16,-25-1-16,0 1 0,0 0 0,0 25 16,-25-1-16,0-24 15,0 0-15,-24 0 16,24-25 0,0-25-16,0-25 15,25 25-15,0 1 0,0-1 16,0 0-16,25-25 0,0 26 15,0-1-15,-1 0 0,1 0 16,0 0-16,49-24 0,-49 49 16,0-25-16,0 25 0,0 0 15,0 0-15,-25 25 16,0 0 0,0-1-16,0 1 0,0 0 15,-25 0 1,25 0-16,0-1 15,0-48 1,0-26 0,0 0-16</inkml:trace>
  <inkml:trace contextRef="#ctx0" brushRef="#br0" timeOffset="143542.2063">12179 8409 0,'-25'0'15,"25"25"1,50-1 0,-25-24-16,0 0 15,-1 0-15,26 0 0,0 25 16,-1 0-16,-24-25 16,-25 25-16,25-25 0,-25 25 15,0-1-15,0 1 0,0 0 16,0 0-16,0 0 0,-25 24 15,25-24-15,0 0 16,0 0 0,0-50-1,25-25-15,0 50 16,-25-25-16,24 1 16,1-26-16,0 50 0,25-74 0,-26 49 15,1 25-15,-25-25 16,0 50-1,0 0-15,0-1 16,0 26-16,0-25 0,0 0 16,0-1-16,25 1 15,0 0-15,0-25 0,-1 0 16,1 0-16,50 0 0</inkml:trace>
  <inkml:trace contextRef="#ctx0" brushRef="#br0" timeOffset="143785.9136">12973 8632 0,'25'0'0,"-25"-25"0,0 0 0,0 1 15,0-1-15,-25 25 16,25-25-16,-25 25 0,0 0 16,0 25-16,1 0 15,24-1-15,-25 1 16,25 0-16,0 0 16,0 0-16,25-25 15,-1 0-15,1 0 16,0 0-1,-25 24-15,25-24 16,-25 25-16,0 0 0,0 0 16,0 0-1,0-1-15</inkml:trace>
  <inkml:trace contextRef="#ctx0" brushRef="#br0" timeOffset="143967.4286">13320 8285 0,'0'0'0,"0"25"0,-25-25 15,25 49-15,-24-24 0,24 0 16,-25 24-16,0 1 0,25-25 16,0 24-16,0 1 0,0 24 15,0-24-15,0-25 0,25 24 16,-25-24-16,0 25 0,0-1 15</inkml:trace>
  <inkml:trace contextRef="#ctx0" brushRef="#br0" timeOffset="146342.0998">8508 10021 0,'0'25'47,"0"0"-32,-25 0-15,25-1 0,0 1 16,0 0-16,0 0 16,-25-25-16,25 25 0,25-75 31,0 25-16,0-49-15,0 49 0,-1 0 16,-24 0-16,25 0 0,0 1 16,0 24-1,-25 24 17,25 1-32,-25 0 15,0 0 1,0 0-1,24-25 1,1 0-16,0 0 16,0-25-1,0 0-15,-1 25 16,-24 25 15,0 0-15,0 0-1,0-1-15,25-24 0,0 0 16,0 0-16,24-24 16,-24-1-1,0 25-15,0-25 0,-25 0 16,0 0-16,25 0 16,-25 1-16,0-1 0,0 0 15,-25 25-15,0 0 0,0 0 16,25 25-1,-25 0-15,25-1 16,0 1-16,0 0 16,25 0-16,0 0 15,0-25-15,0 0 0,0 0 0,-1 0 16,1 0-16,0 0 16,0 0-16,0 0 0,-1-50 15,26 25-15,-50 0 0,25 25 16,-25-24-16,0-1 0,25 0 15,-25 0-15,0 0 0,0 1 16,0-1-16,-25 25 31,25 25-31,-25-25 0,25 24 16,0 1-16,-25 25 16,25-25-1,25-1-15,-25 1 0,25 0 0,0 0 16,-25 0-16,24-25 15,-24 25-15,25-25 0,-25 24 16,0 1-16,-25-25 16,1 0-16,-1 0 0,0 0 15,0-25 1,25 1-16,-25-1 16,25 0-16,0 0 0,25 0 15,25 25-15,-50-25 0,25 1 16,24 24-16,-24-25 0,25 0 15,-26 25-15,1-25 0,0 25 16,0-25-16,0 25 0,24-24 16,-24-1-1,-50 25 17,25 25-32,-25-1 0,1-24 0,24 25 15,-25-25-15,25 25 0,0 0 16,-25 0-1,25-1-15,25 1 0,-25 0 16,25-25-16,-1 25 16,-24 0-16,0 0 15,0-1-15,-24-24 16,24 25-16,-25-25 16,-25 25-16,25-25 15,1-25 1,24 0-16,0 1 15,24 24-15,1-25 0,25 0 16,-25 0-16,24 0 0,-24 25 16,0-25-16,49 1 0,-49 24 15,0-25-15,0 25 0,-1-25 16,1 25-16,25-25 0,-50 0 16,0 1-1,-25 24-15,0 0 16,0 24-1,1 1-15,-1 0 0,0-25 16,0 25-16,25 0 0,-25-1 16,25 1-16,0 0 0,0 0 15,25-25 1,0 0-16,0 0 0,0 0 16,-25-25-16,49 0 0,-24 0 15,0 1 1,-50 48 15,25 1-15,-25-25-16,25 25 0,0 0 15,50-25 1,-25 0-16,-1 0 16,1-25-16,0 0 15,25 0-15,-25 1 16,-1-1-1,1 0-15,-25 0 16,0 0-16,0 1 16,0-1-16,0 0 15,0 50 1,-25-25 0,25 25-16,-49 24 15,49-24-15,0 0 0,-25 0 0,25-1 16,0 26-16,0 0 0,0-1 15,0-24-15,25 0 0,-25 25 16,0-1-16,0-24 0,0 0 16,0 0-16,0-1 15,-50 1-15,25 0 0,0-25 16,1 0-16,-26 25 16,25-25-16,25-25 0,0-25 15,25 1 1,0-1-16,0 25 15,-1 1-15,1-1 0,0 0 16,25 0-16,24-49 0,-49 49 0,25 0 16,-26 0-16,1 25 0,25-25 15,-1-24-15,-24 49 0,0-25 16,0 0-16,0 25 0,-1-25 16,-24 1-16,-24 24 31,-1 0-16,0 0 1,0 24-16,0 1 16,25 0-16,-24-25 15,24 25-15,-25 0 0,0-1 16,25 26-16,0-25 0,0 0 16,0 0-16,25-1 15,24-24-15,-24 0 0,0 25 16,0-25-16,0 0 0,49-25 15</inkml:trace>
  <inkml:trace contextRef="#ctx0" brushRef="#br0" timeOffset="146747.218">11112 9922 0,'0'0'0,"25"-25"15,-25 0 1,25 25-16,-25-25 0,-25 25 31,0 0-31,1 25 16,-1-25-16,0 25 0,0 0 16,25 0-16,0-1 15,-25 1-15,25 0 0,0 0 16,0 0-16,50-25 0,24 0 15,-49 0 1,25 0-16,0 0 0,-26-25 16</inkml:trace>
  <inkml:trace contextRef="#ctx0" brushRef="#br0" timeOffset="147365.1852">11559 9823 0,'0'0'0,"-50"0"15,26 0-15,-26 0 16,25 24-16,0-24 0,25 25 15,-24-25-15,-1 25 0,25 0 16,-25-25-16,25 25 0,0-1 16,25-24-16,-25 25 15,25-25-15,-1 0 16,1-25 0,0 25-16,-25-24 0,25-1 15,-25 50 16,-25-1-31,25 1 16,0 0 0,25-25-1,0-25-15,-1 25 16,-24-25-16,25 25 0,0-24 16,0-1-16,0 0 0,-25 0 15,24 25-15,-24-25 16,25 25-16,-25 25 31,-25-25-31,25 25 16,0 0-16,0 0 15,-24-25-15,24 24 0,24-48 47,1 24-47,0-25 16,0 0-16,24 0 15,-49 0-15,25 25 0,0 0 32,-25 25-32,-25 0 15,25 0-15,-25-25 16,25 25-16,0-1 0,0 1 16,0 0-1,0-50 1,25 25-16,-25-25 15,25 1-15,0-1 0,0 0 16</inkml:trace>
  <inkml:trace contextRef="#ctx0" brushRef="#br0" timeOffset="147695.2287">11981 9823 0,'-25'24'16,"0"-24"-16,25 25 15,-25-25 1,25 25-16,-25 0 0,25 0 15,0-1 1,25-24 0,0-24-1,0-1-15,0 0 16,-1 0-16,-24 0 16,25 25-16,-25-24 0,25 24 15,-50 24 16,25 26-15,-25-25 0,25 0-16,0-1 15,25-24 1,0 0-16,0 0 0,0 0 16,-1 0-16,1-24 0,0-1 0,0 25 15,0-25-15</inkml:trace>
  <inkml:trace contextRef="#ctx0" brushRef="#br0" timeOffset="147918.2913">12278 9847 0,'25'-24'0,"-74"73"0,73-74 0,-24 1 16,0 48 0,-24-24-16,24 25 0,-25-25 15,25 25-15,0 0 0,0 0 16,0-1 0,25-24 15,-25-24-31,24-1 0,-24 0 15,0 0-15,0 0 16,0 1 0,0-1-16,-24 25 0,24-25 15,24 25 1,1-25-16,0 25 16</inkml:trace>
  <inkml:trace contextRef="#ctx0" brushRef="#br0" timeOffset="148083.0901">12526 9624 0,'25'-49'0,"-50"98"0,75-123 0,-50 99 32,-25-1-17,25 26-15,0 0 0,-25-26 16,25 1-16,-24 25 0,24-1 16,0-24-16,0 25 0,0-25 15,0-1-15,0 1 16,0 0-16</inkml:trace>
  <inkml:trace contextRef="#ctx0" brushRef="#br0" timeOffset="148233.3217">12477 9823 0,'0'0'0,"25"0"16,-1 0-1,1 0-15,0 0 16,0 0-16,0 0 0,24 0 15,-24 0-15,0 0 0,0 0 16</inkml:trace>
  <inkml:trace contextRef="#ctx0" brushRef="#br0" timeOffset="149101.5838">9128 10418 0,'-25'25'0,"50"-50"0,-50 75 0,25-26 15,0 1-15,-24 0 0,24 0 0,0 24 16,0-24-16,0 0 16,-25 25-16,25-26 15,-25 1 1,50-50 15,-25 1-31,25-1 0,-1 25 0,1-25 16,25 0-1,-25 0-15,-1 25 0,1 0 16,0 0-16,0 25 16,-25 25-16,0-25 15,-25 24-15,25-24 0,-25 0 16,0 0-16,1-1 15,-1-24-15,0 25 0,0-25 16,0 0 0,25-25-16,0 1 15,25 24-15,25 0 16,-50-25-16,25 25 0,-1-25 16,1 25-16,25 0 0,-1-25 15,-24 25-15,0-25 0,0 25 16,0-24-16,-1 24 0,1-25 15,0 0-15,-25 0 16,-25 25 0,0 0-1,-24 25-15,24 0 0,25 0 16,-25-25-16,25 24 16,-25 26-16,25-25 0,0 0 15,0-1-15,50-24 0,-25 50 0,0-50 16,-1 0-16,26 25 15,-25-25-15,49 0 0</inkml:trace>
  <inkml:trace contextRef="#ctx0" brushRef="#br0" timeOffset="149444.9038">10344 10592 0,'0'0'0,"0"-25"16,0 0-1,24 25 1,-24-25-16,0 0 0,0 1 16,-24 24-1,24-25-15,-25 25 0,0 0 16,0 25-16,0-1 15,25 1-15,0 0 0,-24 0 16,24 0-16,0-1 0,-25 51 16,25-50-16,0-1 0,-25 26 0,25-25 15,0 49-15,0-49 16,0 0-16,-25 0 0,25-1 16,-25-24-1</inkml:trace>
  <inkml:trace contextRef="#ctx0" brushRef="#br0" timeOffset="150733.7028">10021 10765 0,'25'0'47,"25"0"-47,-1 0 0,-24 0 15,0 0-15,24 0 0,-24 0 16,50 0-16,-51 0 15,1 0-15,0 0 0,0 0 16,-25 25 0,-25 0-1,25 0-15,0-1 16,25-24 15,-25-24-31,0-1 0,0 0 16,25 25-16,-25-25 0,0 0 15,-25 1 1,0 24 0,50 0 31,0 0-32,-1 0-15,1 0 16,0 0-16,0-25 0,0 25 15,-1 0 1,-24 25 0,0-1-16,0 1 15,0 0-15,0 0 16,-24 0 0,24-1-16,24-24 15,1 0 1,0-24-1,0-1-15,0 25 0,-25-25 16,24 25-16,-24-25 0,25 25 16,-25-25-16,25 25 15,-25 25 1,-25 0 0,25 0-16,0 0 15,0-1-15,0 1 0,0 0 16,25-25-1,0 0-15,0 0 16,24-25-16,-24 25 0,-25-25 16,25 25-16,-25-24 0,25-1 15,-1 0-15,-24 50 47,0 0-47,-24-1 16,24 1-1,24-25 1,1-25 0,0 25-16,0-24 15,0 24-15,-25-25 0,24 25 0,1-25 16,-25 50 31,0 0-32,0-1 1,25-24 0,0 0-1,0 0-15,0-24 0,24-1 16,-24 25-16,0-25 0,0 0 16,-1 25-16,1-25 15,-25 1-15,0-1 0,0 0 16,-25 25-1,25-25-15,-49 25 0,24 0 16,0 25-16,0 25 16,1-26-16,24 1 15,0 0-15,0 25 16,24-26-16,1 1 16,0-25-16,25 0 15,-26 0-15,1 0 0,0-25 16,0 1-16,-25-1 0,49-25 15,-24 25-15,-25 1 0,25-1 0,0-25 16,0 1-16,-25 24 0,24 0 16,-24 0-16,0 0 0,0 50 31,-24-25-31,24 25 0,-25 25 16,25-1-16,0-24 15,-25 49-15,25-24 0,0-25 16,0 0-16,0-1 15,0 1-15,25-25 16</inkml:trace>
  <inkml:trace contextRef="#ctx0" brushRef="#br0" timeOffset="168745.2191">1215 5631 0,'0'-25'16,"0"50"78,-24-25-79,24 49-15,0-24 16,0 0-16,0 24 16,0-24-16,0 0 15,0 0-15,0 0 0,0 0 0,0-1 16,0 1-16,0 0 16,0 0-16,0 24 0,0-24 15,0 0-15,0 0 0,0 0 16,0 24-16,0 1 0,0-25 15,0-1-15,0 26 0,0-25 16,0 49-16,0-49 0,0 0 16,0 24-16,-25-24 0,25 25 15,0-25-15,0-1 0,0 26 16,0-25-16,0 0 0,0 24 16,0 1-16,0-25 0,0 0 0,0 24 15,0 1-15,0-1 0,0-24 16,0 0-16,0 25 0,0-26 15,0 26-15,0 0 0,0-26 16,0 26-16,0-25 0,0 24 16,0-24-16,0 25 0,0-25 15,0-1-15,0 1 0,0 25 0,0-25 16,0-1-16,0 26 0,0-25 16,0 24-16,0-24 15,0 0-15,0 25 0,0-26 16,0 1-16,0 50 0,25-26 0,-25-24 15,0 25-15,0-25 0,24 74 16,-24-74-16,0-1 0,0 26 16,0-25-16,0 24 0,0 26 15,0-26-15,0-24 16,0 25-16,0-1 0,25 26 0,-25-26 16,0-24-16,0 25 0,0-25 15,0 24-15,25 26 0,-25-26 16,0 1-16,0-25 0,0 24 15,0 51-15,0 48 16,0-73-16,0-50 16,0 24-16,0-24 0,0 49 0,0-24 15,0-25-15,25 24 0,-25-24 16,0 0-16,0 49 0,0-49 16,0 0-16,0 0 0,0 25 15,0-26 1,0 1-16,-25-50 31,25 1-31</inkml:trace>
  <inkml:trace contextRef="#ctx0" brushRef="#br0" timeOffset="169095.0011">943 9723 0,'0'25'16,"0"0"-1,0 0 1,24 0-16,-24-1 16,0 1-16,25 0 15,-25 0-15,25 0 16,0-1-16,-25 1 0,0 0 0,25 0 15,-25 0-15,49 24 0,-24-24 16,-25 0 0,25 0-16,0 0 0,-1-25 15,-24-25 1,25 0-16,25-49 16,-25 49-16,-1 0 15,1 0-15,-25 0 0,25-24 16,-25 24-16,25 0 15</inkml:trace>
  <inkml:trace contextRef="#ctx0" brushRef="#br0" timeOffset="175697.7699">5631 10666 0,'-25'25'0,"25"-50"46,-25 25 1,50 0 16,-25-25-48,25 25 1,-25-25-16,24 1 16,-24-1-1,25 25 1,-25-25-16,0 0 0,0 0 16,25 25-16,-25-24 15,0-1-15,0 0 0,0 0 16,25 0-16,-25-24 15,25 24-15,-25 0 0,0 0 16,0 1-16,24-1 0,-24 0 0,0 0 16,0 0-16,25 1 0,-25-1 15,0-25-15,0 25 0,25 0 16,-25 1-16,0-1 0,0 0 16,25-25-16,-25 26 0,0-1 15,25-25-15,-25 25 0,0-24 16,0-1-16,0 25 0,0 1 15,0-1-15,0-25 0,25 1 16,-25-1-16,0 25 0,0 0 16,0-24-16,0-26 0,0 51 15,0-26-15,0 25 0,0-24 0,0 24 16,0-50-16,0 26 0,-25-1 16,25 25-16,0-24 0,-25-26 15,25 26-15,0-75 16,0 74-16,-25 0 0,25 26 15,0-26-15,-25-49 0,25 74 16,-25-25-16,25 1 0,-24-1 16,24 1-16,-25-51 0,0 51 15,25-1-15,-25 0 0,25-24 16,-25 0-16,1 24 0,24 0 16,-25 1-16,25-1 0,-25 1 15,25-26-15,-25 50 0,25-24 16,-25-1-16,25 25 0,-24-49 0,-1 24 15,25 1-15,-25-26 16,0 51-16,0-51 16,25 50-16,-24-24 0,-1 24 15,25 0-15,-25-25 0,0 26 16,25-1-16,-25 0 16,25 0-16,-24 25 0,24-25 15,-25 25 1,25 25-16,0 25 15,-25-50-15,0 49 0,25-24 16,-25 0-16,25 0 16,0 0-16,0-75 47,0 25-47,0 0 0,25-24 15,0 24-15,-25 0 0,25 0 16,-25 1-16,0-1 0,25 0 15,-25 0-15,24 25 16,-24 25 0,25-25-16,-25 25 15,50 24-15,-25-24 0,-25 0 0,24-25 16,26 25-16,-25 0 0,0-25 16,-1 0-16,1 24 0,25-24 15,-25 0-15,-25 25 0</inkml:trace>
  <inkml:trace contextRef="#ctx0" brushRef="#br0" timeOffset="176245.4035">5507 8657 0,'24'0'0,"-48"25"32,24-1-17,-25 1-15,0 25 0,0-25 16,0-1-16,25 1 0,-24 0 16,-1 49-16,0-49 0,0 0 15,0 0-15,25 0 0,-24 0 16,24-1-16,-25 1 0,25-50 31,0 1-31,25-1 16</inkml:trace>
  <inkml:trace contextRef="#ctx0" brushRef="#br0" timeOffset="176385.5499">5308 8781 0,'0'0'0,"25"25"31,-25-1-31,25 1 15,24 0-15,-49 0 0,25 0 16,0-1-16,0-24 0,0 25 16,24 0-16,-24 0 0,0-25 15</inkml:trace>
  <inkml:trace contextRef="#ctx0" brushRef="#br0" timeOffset="190712.7506">7020 11733 0,'-25'0'15,"50"0"110,-25-25-125,25 25 16,-1 0-16,-24-25 16,25 25-16,0 0 15,0 0 1,-25 25-1,25-25-15,-25 25 16,0-1-16,0 1 16,0 0-16,0 0 0,-25-25 15,25 25-15,0-1 16,-25 1-16,0-25 16,25 25-16,-25-25 15,50 0 63,0 0-78,-25-25 0,25 25 16,0 0 0,-1 0-1,1 25-15,0 0 31,-25 0-31,0-1 16,0 1-16,0 0 16,0 0-1,-25 0-15,25-1 16,-25 1 0,1-25-16,-1 25 15,0-25 1,0 0-1,0 0 1,25-25 0,-24 25-1,24-25 1,0 1 31</inkml:trace>
  <inkml:trace contextRef="#ctx0" brushRef="#br0" timeOffset="191493.0012">7342 11757 0,'0'0'16,"0"-24"-16,0-1 15,0 0-15,0 0 16,0 0 0,0 1-16,0-1 15,0 0-15,0 0 16,0 0-1,-25 25-15,1-24 0,24-1 0,-25 25 16,0-25-16,0 25 16,0 0-16,1-25 15,-1 25-15,-25 0 16,25 0-16,1 25 0,-1-25 16,0 25-16,0 0 0,0-25 15,1 0-15,-26 49 0,25-49 16,0 25-16,0 0 15,-24 0-15,24-1 0,0 1 16,0 0-16,1 0 16,-1 24-16,0-24 0,0 0 15,25 0-15,-25 24 0,25-24 16,0 25-16,-24-25 0,24-1 16,0 1-16,0 25 0,0-25 15,0-1-15,0 1 0,0 0 16,24 25-16,1-25 0,-25-1 15,0 1-15,25 0 0,0 0 16,0 24-16,-1-24 0,1 0 16,0-25-16,0 25 0,24 0 15,1-1-15,-25-24 0,25 25 16,-1-25-16,-24 0 0,49 25 16,-24-25-16,-25 0 0,24 0 0,-24-25 15,50-24-15,-51 49 0,1-25 16,0 0-16,0 0 0,0 0 15,-1-49-15,-24 49 16,25 0-16,0 1 0,-25-1 16,25-50-16,-25 50 0,0-24 0,0 24 15,0-25-15,0 1 0,0-50 16,0 49-16,0 25 0,0-24 16,0-1-16,0 0 0,0 26 15,-25-1-15,25 0 16,-25 25-16,0 0 15,1 0-15,24 25 0,-25-25 16,25 25-16,-25-1 0</inkml:trace>
  <inkml:trace contextRef="#ctx0" brushRef="#br0" timeOffset="192670.4323">7888 11633 0,'0'-24'0,"0"-1"15,0 0 1,0 50 31,0 24-32,-25-24-15,25 0 16,0 0-16,-25 24 0,25-24 0,0 50 16,-25-51-16,25 26 15,0-25-15,0 0 0,-24 49 16,24-49-16,0 0 0,-25-25 16,25 24-16,0 1 15,0-50 1,0 1-1,0-1-15,0 0 0,25 0 16,-25-24-16,0-1 0,0 25 16,24-24-16,-24 24 0,25 0 15,-25-49-15,25 49 0,-25 0 16,25 0-16,-25 50 31,25 25-15,-25-26-16,0 1 0,0 25 15,0-25-15,24 49 0,-24-24 16,0-26-16,0 26 0,0-25 0,0 0 16,25 24-16,-25-24 0,0 0 15,-25-25 1,1 0-16,-1 0 16</inkml:trace>
  <inkml:trace contextRef="#ctx0" brushRef="#br0" timeOffset="192803.0807">7789 12030 0,'0'0'0,"0"-25"15,24 25 17,26-24-32,-25 24 15,0 0-15,-1-25 0,26 0 16,-50 0-16,25 25 16,-25-25-16</inkml:trace>
  <inkml:trace contextRef="#ctx0" brushRef="#br0" timeOffset="192998.5376">8086 11559 0,'0'0'0,"0"-25"16,0 75-1,0-25 1,0-1-16,0 1 16,0 0-16,0 49 0,0-49 0,0 0 15,0 25-15,-24-26 0,24 26 16,0 0-16,0-26 0,0 1 15,0 0-15,0 0 16,24-25-16</inkml:trace>
  <inkml:trace contextRef="#ctx0" brushRef="#br0" timeOffset="193990.0413">8161 11857 0,'0'0'0,"25"0"0,-25 24 31,24 1-15,-24 0 0,0 0-16,0 0 0,0-1 15,25-24-15,-25 25 0,0-50 47,0-24-47,0 24 16,25 0-16,-25 0 0,25 25 15,-25-49-15,25 49 16,-25 25 15,24-1-31,-24 1 0,0 0 16,0 0-16,25 0 16,-25-1-1,0-48 16,25-1-31,-25 0 0,25 0 16,0 0-16,-25 1 16,0-1-16,24 25 0,-24-25 15,0 50 17,0 0-32,0-1 15,0 1 1,25-25-16,-25 25 15,25-25 1,0-25-16,-25 0 16,25 25-16,-25-24 0,24-1 15,1 25-15,-25 25 32,0-1-17,0 1 1,0 0-16,0 0 15,25-25-15,0 25 16,0-50 0,-25 0-1,24 0-15,-24 0 16,0 1-16,-24 24 16,24-25-16,-25 25 0,0-25 0,0 25 15,50 0 32,0 25-47,0-25 16,-1 0-16,1 0 0,0 0 15,25-25-15,-26 0 0,1 25 16,-25-25-16,25 25 0,-25-24 16,25 24-16,-25-25 15,-25 25 1,0 0-16,0 25 15,25-1-15,0 1 0,0 0 16,0 0-16,25 24 16,0-24-1,-25 0-15,25-25 0,0 25 16,-25 0-16,0-1 16,0 1-1,-25-25-15,0 25 16,0-25-16,0 0 15,25-25-15,0 0 0,0 1 16,0-1-16,0-25 0</inkml:trace>
  <inkml:trace contextRef="#ctx0" brushRef="#br0" timeOffset="194173.5501">9029 11559 0,'0'0'0,"25"-25"0,-25 0 0,25 25 16,-25-24-16,0-1 15,0 50 1,0-1-16,0 1 0,0 25 15,0-1-15,0 1 0,0-25 0,0 24 16,0 51-16,0-51 16,0-24-16,0 25 0,0-26 15,0 26-15,0-25 0,0 0 16,0-1-16</inkml:trace>
  <inkml:trace contextRef="#ctx0" brushRef="#br0" timeOffset="194319.1645">8954 11881 0,'-24'-24'16,"48"24"15,26 0-31,-25 0 16,49 0-16,-49 0 16,25 0-16,-25 0 0,24-25 15,-24 25-15,49-25 0</inkml:trace>
  <inkml:trace contextRef="#ctx0" brushRef="#br0" timeOffset="194809.7867">9649 11757 0,'0'0'16,"0"-24"0,-25 48 30,0-24-30,1 25-16,24 0 0,-25-25 0,25 25 16,0 0-16,0-1 15,25-24 1,-25 25-16,49-25 0,-24 25 16,0-25-1,0 25-15,-25 0 16,0-1-1,-25-24-15,25 25 16,-25-25-16,25-25 31,0 1-31,0-1 16,25 0-16,0 0 16,24 0-16,-49 1 15,25 24-15,-25-25 16,25 25-16,0 0 15,-25 25-15,0 24 16,0-24 0,0 0-16,-25-25 15,25 25-15,-25-75 47</inkml:trace>
  <inkml:trace contextRef="#ctx0" brushRef="#br0" timeOffset="195509.1995">9723 11658 0,'0'-25'16,"-24"25"-16,24-24 16,0 48 15,24-24-15,1 25-16,0-25 0,0 0 15,0 25 1,-1-25-16,1 0 0,0 25 15,-25 0-15,25-1 16,-25 1-16,25 0 0,-25 0 16,0 0-16,0-1 0,0 1 15,24-25 17,-24-25-17,25 1-15,-25-1 16,25 0-16,0 0 15,-25 0 1,25 25-16,-25 25 31,0 0-31,0 0 0,0 0 0,0-1 16,0 1 0,25-25-16,-25 25 0,24-25 31,1-25-31,0 25 15,0-49-15,0 24 16,-25 0 0,24 25-16,-24-25 15,0 50 17,0 0-32,0 0 15,0-1-15,25-24 16,0 0-1,0 0-15,0-24 16,-1 24-16,1 0 16,-25-25-16,25 25 31,-25 25 0,0-1-31,0 1 16,0 0-1,0-50 1,-25 0 0,25-24-16</inkml:trace>
  <inkml:trace contextRef="#ctx0" brushRef="#br0" timeOffset="195834.3509">10294 11609 0,'0'-25'0,"74"198"0,-173-346 0,124 198 0,-75-50 15,26 25-15,-1 0 16,25 25-1,25-25 1,-1 0 0,1 0-16,0 0 0,0 0 15,24 0-15,1-50 0,-25 25 16,0 25-16,-1-25 0,1 1 16,0-1-16,0 0 15,0 25-15,-25-25 0,0 50 31,-25 25-31,25-26 16,0 26-16,0-25 16,0 0-16,0 24 0,0 26 15,0-51-15,0 1 0,0 0 16,0 0-16,0 0 0,25-1 0,-25 1 16,24-25-1,-24-25 1</inkml:trace>
  <inkml:trace contextRef="#ctx0" brushRef="#br0" timeOffset="196376.7734">10790 11733 0,'25'0'15,"-50"0"-15,50-25 16,0 25-16,-25-25 0,0 0 31,-25 25-15,0 25-16,0 0 15,0 0-15,1-1 0,-26 26 16,50-25-16,0 0 16,-25-1-16,75-24 15,-25 0 1,24-74-16,-24 74 16,-25-25-16,25 0 0,0 25 15,-25-24-15,0 48 31,-25-24-15,25 25-16,-25 25 0,25-25 16,0-1-1,25-24 1,-25-24-16,49-26 16,-24 50-16,0-25 0,-25 0 15,25 1-15,0-1 0,-1 25 16,1-25-16,0 25 15,-25 25-15,0 0 16,0-1 0,0 1-16,0 0 0,0 0 0,0 0 15,0-1-15,0 1 0,0 0 16,25-50 0,-25 0-1,25 1-15,-25-1 0,24 0 16,-24 0-16,25-49 0,0 49 15,-25 0-15,25 0 0,-25 1 16,25-1-16,-25 0 0</inkml:trace>
  <inkml:trace contextRef="#ctx0" brushRef="#br0" timeOffset="198833.6845">11708 11609 0,'0'-25'0,"-25"25"16,25 25 15,0 24-31,0-24 16,0 0-16,-25 0 0,25 24 15,0-24-15,0 0 16,0 0 0,0-50-1,50-50 1,-25 51-16,-1-26 0,1 25 16,-25 0-16,25 25 0,-25-24 15,25 24-15,-25 24 31,0 1-31,0 0 0,0 0 16,0 0-16,0-1 0,0 1 16,0 0-16,0 0 15,0-50 17,49 25-32,-24-50 0,0 26 15,0-26-15,0 50 0,-25-25 16,24 25-16,-24-25 15,25 50 1,-25 0 0,0 0-1,25-25-15,0 0 0,0 0 16,-1 0-16,1 0 16,0-25-16,0 0 0,0 0 15,-25 1 1,0-1-1,-25 25-15,0 0 16,0 0-16,25 25 0,-25-25 16,25 24-16,-24-24 0,24 50 15,0-25-15,0 0 16,0-1-16,0 1 16,24-25-16,1 0 0,25 0 15,-25 0 1,0-25-16,-1 25 15,51-49-15,-75 24 0,25 25 16,-1-50-16,1 50 0,-25-24 16,25 24-16,-25-25 0,0 0 15,0 0-15,-25 50 32,25 0-17,0 0-15,0-1 16,-25-24-16,25 25 0,0 0 15,0 25-15,0-26 0,25-24 0,-25 25 16,25 0-16,-25 0 0,0 0 16,0-1-16,0 1 15,-25-25-15,0 0 32,1-25-32,24 1 15,0-1 1,24-25-16,26 25 15,-25 1-15,0-1 0,-1 25 16,26-50-16,-25 50 0,0-25 16,-25 1-16,24 24 0,1-25 15,-25 0-15,25 25 0,-25-25 16,-25 50 15,0-25-31,1 25 16,-1-25-1,25 25-15,-25-1 16,25 1 0,0 0-16,25-25 15,-25 25-15,25-25 0,-1 25 16,1-1-16,-25 1 0,25-25 16,-25 25-16,0 0 0,0 0 15,-25-1 1,0-24-1,1 0-15,-1 0 16,25-24 0,0-1-16,0 0 15,0 0 1,25 25-16,-25-25 16,24 25-16,1-24 15,0 24-15,0-25 0,0 25 16,-1 0-16,1-25 0,0 25 0,25-25 15,-26 0-15,1 25 0,0-24 16,0-1 0,-25 0-1,-25 25 17,0 0-32,0 0 15,1 0-15,24 25 16,-25 24-16,25-24 15,0 0 1,0 0-16,0 0 16,25-25-16,-25 24 0,24 1 31,-24-50 31,0 1-46,25 24 0,0-25-16,-25 0 0,0 0 15,25 25-15,-25-25 16,0 1-16,0 48 47,0 1-47,0 0 15,0 0-15,0 0 16,0-1-16,0 1 16,25-25-1,24 0 1,-49-25-16,25 25 0,0-24 16,0-1-16,-25 0 0,24 25 15,1-25-15,0 0 0,0 1 16,-25-1-16,0 0 15,25 0-15,-25 0 16,-25 25 0,0 0-1,0 0-15,-24 0 16,49 25-16,-25-25 0,25 25 16,-25-25-16,25 25 0,-25 0 15,25-1 1,25 1-16,0 0 15,0 0 1,-1 0-16,-24-1 0,25-24 0,-25 25 16,0 0-16,0 0 0,0 24 15,0-24-15,0 0 16,0 0-16,0 0 0,-25-1 16,25 1-16,-24-25 0,24 25 15,0-75 1,0 26-1,24-26-15,-24 25 16,0 0-16,50 1 0,-50-1 16,50-25-16,-25 25 0,-1 1 15,1-1-15,-25 0 0,50 0 16,-50 0-16,25 1 0,-25-1 0,24 0 16,-24 0-1,-24 25 1,-1 0-1,25 25-15,-25-25 0,0 0 0,0 25 16,25 0-16,0-1 0,-24-24 16,24 25-16,0 0 0,0 0 15,24 0 1,-24-1-16,50-24 16,-25 0-16,0 0 15,-1-24-15,1-1 16,0 0-16</inkml:trace>
  <inkml:trace contextRef="#ctx0" brushRef="#br0" timeOffset="198996.2476">13667 11708 0,'0'0'0,"0"25"0,0-1 15,0 1-15,0 0 16,0 0-16,0 0 15,-24-25-15,24 24 0,-25 1 0,0-25 16,25 25-16</inkml:trace>
  <inkml:trace contextRef="#ctx0" brushRef="#br0" timeOffset="200477.7535">8012 12452 0,'0'0'0,"-25"0"47,25 50-16,0-26-15,0 1-16,0 0 16,0 0-16,0 24 0,0-24 15,-25 0-15,25 0 0,0 0 0,0-1 16,0 26-16,0-25 16,25-50-1,-25 0 1,0 0-16,25 1 0,0-26 15,-25 25-15,25 0 0,-1 1 16,-24 48 0,0 26-1,0-25-15,25 0 16,-25-1-16,0 1 16,0 0-16,0 0 0,25 0 15,0-25 1,0-25-16,-1 25 15,-24-25-15,25-25 0</inkml:trace>
  <inkml:trace contextRef="#ctx0" brushRef="#br0" timeOffset="201004.8585">8334 12675 0,'0'0'15,"0"-25"-15,0 1 16,-24 24 15,24 24-31,-25-24 0,0 25 31,0 0-31,25 0 0,0 0 16,0-1-16,0 1 16,25-25-1,0 0-15,0-25 16,-1 1-16,1-1 16,-25 0-16,25 0 15,-25 50 16,-25-25-31,25 25 16,0 0-16,0-1 16,25-24-1,0-24-15,0 24 16,-25-25-16,24 0 0,1 0 16,0 0-16,-25 1 0,25 24 15,-25-25-15,0 0 0,25 25 16,-50 0-1,0 25 1,0 0-16,25-1 16,0 1-16,0 0 15,0 0-15,0 0 16,0-1-16,0 1 0,25 0 16,-25 0-16,0 0 15,0-1-15,-25-24 0,25 25 16,-25-25-1,1 0-15,24-25 16,0-24 0,0 24-16,0 0 0</inkml:trace>
  <inkml:trace contextRef="#ctx0" brushRef="#br0" timeOffset="201349.7012">8682 12378 0,'0'0'0,"24"-25"15,-24 50-15,0 24 16,0-24-16,-24 0 16,24 24-16,-25 1 0,25-25 15,0 24-15,0-24 0,0 50 16,0-51-16,0 1 0,0 0 16,0 0-16,0 0 0,25-25 15,-25-25 1,24-25-16,1 50 0,0-25 15,-25-24-15,25 49 16,-25-25-16,25-25 0,-25 26 16,24 24-16,-24 24 15,0 1 1,0 0-16,-24 25 16,24-26-16,0 1 0,0 0 15,0 0-15,0 0 0,0-1 16,24-24-16,1 0 15,0-24-15</inkml:trace>
  <inkml:trace contextRef="#ctx0" brushRef="#br0" timeOffset="201624.6432">9203 12601 0,'24'0'0,"-48"0"0,48 25 31,-24-1-15,0 26-16,0-25 16,0 24-1,0-24-15,0 0 16,25-50 0,-25-24-1,25 49-15,-25-25 0,0 0 16,25-25-16,0 50 0,-25-24 0,0-1 15,24 0-15,-24 0 16,25 25 0</inkml:trace>
  <inkml:trace contextRef="#ctx0" brushRef="#br0" timeOffset="201989.4765">9475 12650 0,'25'0'31,"-25"-24"-15,25 24-1,-25-25-15,0 0 16,-25 25 0,0 0-1,1 25-15,-1 24 16,0-49-16,0 50 0,0-25 16,25 0-16,-24-25 15,24 24-15,0 1 16,24-25-16,26-49 15,-25 24-15,0 25 0,-1-25 16,1 0-16,0 25 16,-25 25 15,0 0-31,0 0 16,0-1-16,0 1 0,0 0 15,0-50 16,25-24-15,-25 24-16</inkml:trace>
  <inkml:trace contextRef="#ctx0" brushRef="#br0" timeOffset="202177.2266">9674 12402 0,'0'0'0,"0"25"15,0 0 1,-25 0-16,25 24 15,0-24-15,0 0 16,0 25-16,-25-26 0,25 51 16,0-50-16,0-1 0,0 1 15,0 0-15,0 0 0,0 0 16,0-50 0,25-25-16</inkml:trace>
  <inkml:trace contextRef="#ctx0" brushRef="#br0" timeOffset="202902.2571">9823 12576 0,'0'25'0,"0"0"16,0 24-1,-25-24-15,25 0 16,-25 24 0,25-24-16,0 0 15,0 0-15,25-25 0,0 0 16,-1 0-1,1-25-15,0 0 16,-25 0-16,25 1 0,0-1 16,-25 0-16,24 0 0,-24 0 15,25 25-15,-25-24 16,-25 48 0,25 1-1,-24-25-15,24 50 16,0-25-16,0-1 15,0 1-15,0 0 16,49 0-16,-24-25 0,0 0 16,0 0-16,0 0 15,-1 0-15,-24-25 0,25 25 16,0-50-16,-25 26 0,25-1 16,-25 0-16,0 0 15,25 0-15,-25 1 0,-25 24 16,0 0-1,0 0-15,25 24 0,-25-24 16,25 25-16,0 0 0,0 0 16,-24 0-16,24-1 0,0 1 15,0 0-15,24 0 0,1 0 16,0-25 0,0 0-16,0 24 15,-25-48 110,0-1-109,-25 25-16,0 0 15,0-25-15,25 0 16,-25 25 0,25-25-1,25 25-15,-25-24 0</inkml:trace>
  <inkml:trace contextRef="#ctx0" brushRef="#br0" timeOffset="203975.0488">10641 12353 0,'0'25'31,"0"-1"-15,-25 1-16,25 50 0,0-51 15,0 1-15,0 0 0,-24 0 0,24 24 16,0 1-16,0-25 0,0 0 16,24-25-1,1-25 1,0 0-16,0-25 16,-25 26-16,25-1 15,-25 0-15,24 0 0,1 25 31,-25 25-31,0 0 16,0 0-16,0-1 16,25 1-16,-25 0 0,25-25 15,-25 25-15,25-25 0,-1 0 16,1 0-16,0 0 16,0 0-16,0-25 0,-1 0 15,1 0-15,0 1 16,-25-1-16,25 0 0,0 0 0,-25 0 15,-25 25 17,0 0-32,25 25 15,-25-25-15,0 25 16,25 0-16,-24 0 16,24-1-16,24-24 31,1 0-31,0-24 15,0-1-15,0 25 0,-1-25 16,-24 0-16,25 0 0,0 25 16,-25-24-16,0 48 31,-25 1-31,0 0 16,25 0-16,0 0 0,-24-25 15,24 24-15,0 1 16,24-25-16,1 0 15,0-25-15,0 25 16,0-24-16,0 24 16,-1-25-16,1 0 0,0 0 15,0 25-15,-25-25 0,0 1 16,0-1-16,-25 25 31,0 0-31,25 25 0,-25-25 16,25 24-16,0 1 0,0 0 15,0 0-15,0 0 16,25-1-16,-25 1 0,25 0 16,-25 0-16,25 0 0,-25-1 0,0 1 15,0 0 1,-25-25-16,25 25 0,-25-25 16,0 0-1,1 0-15,24-25 0,-25 25 16,25-50-16,-25 50 0,25-24 15</inkml:trace>
  <inkml:trace contextRef="#ctx0" brushRef="#br0" timeOffset="204445.1084">12105 12551 0,'0'0'0,"0"-25"16,0 1-1,-25 24 1,-25 24 0,25-24-1,1 25-15,24 0 0,-25 0 0,25 0 16,-25-1-16,25 1 16,25-25-1,24 0-15,-49-25 16,25 25-16,0-24 0,-25-1 15,50 0-15,-26 0 0,1 25 16,-25-25-16,0 50 16,0 0-1,0 0-15,0 24 16,0 1-16,0-25 0,0 0 16</inkml:trace>
  <inkml:trace contextRef="#ctx0" brushRef="#br0" timeOffset="205946.2765">8607 13345 0,'0'0'16,"0"-25"-16,0 0 0,-25 25 16,25 50 15,0-25-31,0 49 16,0-49-16,-24 0 0,24 0 15,0-1-15,0 26 0,-25-25 16,25 0-16,25-25 31,-1-25-15,1-25-16,0 25 0,0 1 15,0-1-15,-1 0 16,1 25 0,-25 25-16,0 24 15,0-24 1,0 0-16,0 0 0,0 24 0,0-24 15,25 0 1,0-25-16,0 0 16,-1-25-1,1 0-15,-25 1 16,25-1-16,0 0 0,-25 0 16,25 0-16,-25 1 0,0-1 15,0 50 16,-25-25-31,25 24 0,0 26 16,0-25-16,0 0 16,0-1-16,0 1 15,25-25 1,24 0 0,-24-25-16,0 25 0,-25-24 15,25-1-15,0 0 0,-1 0 16,-24 0-16,0 1 0,25-1 15,-25 50 17,-25-1-32,25 1 15,0 0-15,0 0 16,0 0-16,25-25 0,-25 24 16,25-24-16,0 0 15,0 0-15,-1 0 0,1-24 16,0 24-16,0-50 0,0 25 15,-1 0-15,1 1 16,-25-1-16,25 0 0,-25 0 16,0 0-16,0 1 0,-25 24 15,0 0-15,1 0 16,24 24 0,-25 1-16,25 0 15,-25 25 1,25-26-16,0 1 0,0 0 15,25 25-15,-25-26 16,25-24-16,-25 25 0,24 0 16,-24 0-16,0 0 0,0-1 15,0 1-15,0 0 16,0 0-16,-24-25 0,24 25 0,-25-25 16,25-25-1,0 0-15,0 0 16,0 0-16,25 1 15,-1-1-15,1 0 0,0 0 16,0 0-16,0 25 0,-1-24 16,26-26-16,-25 25 0,0 0 15,-1 1-15,26-26 16,-50 25-16,0 0 16,25 25-16,-25-24 0,0-1 15,-25 25-15,0 0 16,0 0-16,25 25 15,-24-25-15,24 24 0,-25 26 16,25-25 0,0 0-16,0 24 15,25-24-15,-25 0 16,24-25-16,26 25 16,-25-25-16,0 0 15,-1-25-15,1 25 0</inkml:trace>
  <inkml:trace contextRef="#ctx0" brushRef="#br0" timeOffset="206590.3369">10145 13444 0,'0'0'0,"25"0"0,-25-25 15,0 1-15,-25 24 32,0 24-17,25 1-15,-24-25 16,-1 50-16,0-25 15,25-1-15,0 1 16,25-25-16,0 0 16,-1-25-1,1 1-15,0 24 0,-25-25 16,25 0-16,0-25 0,-1 26 16,1 24-16,0-75 15,-25 50-15,25 1 0,-25 48 31,-25 26-15,25-25-16,0 0 16,-25-1-16,25 1 0,0 25 15,0-25-15,25-25 16,-25 24-16,25-24 0,0 0 0,-1 0 16,1 0-1,0-24-15,-25-1 16,25 0-16,0 0 15,-25 0-15,0 50 32,0 0-32,0 0 15,-25-25 1,25 25-16,0-1 16,0-48-1,0-26 1,0 25-1</inkml:trace>
  <inkml:trace contextRef="#ctx0" brushRef="#br0" timeOffset="206913.4726">10443 13295 0,'0'0'0,"0"-24"0,-25 24 0,25-25 15,0 0-15,-25 25 16,50 0 15,-25 25-31,25-25 0,24 0 16,-24 0-16,0 0 0,25 0 15,-26-25-15,26 0 0,-25 25 16,0-25-16,24 0 16,-49 1-16,25 24 15,-25-25-15,-25 25 16,25-25-16,-25 25 16,1 0-16,24 25 15,0 24-15,0-24 16,-25 0-16,25 0 0,0 0 15,0 0-15,0 49 0,0-49 16,0 0-16,-25 24 0,25-24 16,0 49-16,0-49 0,0 0 15,-25 0-15,25 0 0,-25-1 16</inkml:trace>
  <inkml:trace contextRef="#ctx0" brushRef="#br0" timeOffset="207265.1685">10542 13444 0,'0'-25'0,"0"50"0,25-74 32,0 49-17,-1 0-15,26 0 0,-25 0 16,0-25-16,-1 25 0,1 0 16,50-25-16,-51 0 0,1 25 15,0-25-15,0 25 0,-25-24 16,49-1-16,-49 0 0,0 0 15,0 0 1,0 0 0,-24 25-1,24 25 1,-25 0-16,0 0 0,0 0 16,0 74-1,25-74-15,0 0 0,0-1 16,0 51-16,0-50 0,0-1 15,0 1-15,0 0 0,0 25 0,0-26 16,0 1 0,-24-25-16,-1 0 15</inkml:trace>
  <inkml:trace contextRef="#ctx0" brushRef="#br0" timeOffset="207418.7618">10691 13519 0,'0'-25'31,"25"25"-31,-1 0 16,1 0-16,0-25 0,25 25 15,-26-25-15,26 25 0,24-25 16,-24 25-16,-25 0 0,24 0 16</inkml:trace>
  <inkml:trace contextRef="#ctx0" brushRef="#br0" timeOffset="207876.5334">11063 13568 0,'0'0'0,"-25"25"0,25-50 31,25 25-31,0-25 16,-1 1-16,1-1 0,-25 0 16,25 25-16,-25-25 15,0 0-15,0 1 0,-25 24 16,-24 0-1,24 0-15,25 24 0,-25-24 16,25 50-16,-25-50 0,25 25 0,-25 0 16,25-1-16,0 1 15,25-25-15,25 0 16,-25 0-16,24 0 0,-24 0 16,0 0-16,0-25 0,0-24 15,24 24-15,-49 0 16,25 25-16,-25-25 0,0 50 31,0 0-15,0 25-16,0-26 0,0 1 15,-25 0-15,25 0 16,0-50 0,0 0-1,0 0-15,25 1 0,-25-1 16,0 0-16,25-25 0,0 26 15,-1-1-15,-24 0 16,25 0-16,0 25 16</inkml:trace>
  <inkml:trace contextRef="#ctx0" brushRef="#br0" timeOffset="209029.3868">11509 13543 0,'0'25'15,"25"-50"1,-25 1 0,25 24-16,-25-25 0,25 25 15,0-50-15,-25 25 16,0 1-16,0-1 16,0 0-16,-25 25 15,0 0 1,25 25-16,-25 0 15,25-1 1,0 1-16,0 0 0,25-25 16,0 0-16,0 0 15,-1 0-15,1-25 16,0 0-16,0 1 16,-25-1-16,25 25 15,-1-25-15,-24 0 0,25 25 16,-25 25-1,-25 0-15,25 0 16,-24-25 0,24 24-16,0 1 15,24 0 1,1-25-16,0 0 16,-25-25-16,25 0 15,-25 1-15,25-1 0,-25 0 16,24 25-16,-24-25 15,0 50 17,0 0-32,0 0 31,0-1-31,25-24 16,-25 25-16,25-25 0,25 0 15,-26 0-15,-24-25 0,25 25 16,0-24-16,0 24 0,0-25 15,-25 0-15,24 25 16,-24-25-16,-24 25 31,-1 0-15,25 25 0,0 0 30,-25-25-46,25 25 0,-25-1 16,25 1-16,0 0 16,0 0-16,25 0 15,0-25 1,0 24-16,-1-24 16,1 0-16,0 0 0,25 0 15,-25 0-15,-1-24 16,1 24-16,-25-25 0,25 0 15,-25 0-15,25 25 0,-25-25 16,0 1-16,0-1 16,0 0-1,-25 25 17,0 25-32,25 0 15,0-1-15,-25-24 16,25 25-16,0 0 15,0 0-15,25 0 16,0-25 0,25 0-1,-26 0-15,1 0 0,0-25 0,0 0 16,0 0-16,-25 0 16,0 1-16,0 48 31,-25 26-16,50-50 1,-25 25-16,74 0 16,-49-25-16,24 0 0,1 0 0,0 0 15,24 0-15,50-25 0,-74 25 16</inkml:trace>
  <inkml:trace contextRef="#ctx0" brushRef="#br0" timeOffset="213914.46">18157 11385 0,'0'25'125,"0"74"-79,0-49-30,74-50 15,199-273 16,-99 124-31,-124 100 15,-26 73 0,-73 51-15</inkml:trace>
  <inkml:trace contextRef="#ctx0" brushRef="#br0" timeOffset="214523.5223">18256 13767 0,'0'-25'31,"0"50"0,0-1-15,0 26 15,149-100 0,-99 26-31,421-324 32,-297 224-32,-75 50 0</inkml:trace>
  <inkml:trace contextRef="#ctx0" brushRef="#br0" timeOffset="215825.9555">18728 9451 0,'0'-25'47,"24"25"-32,-24 74 16,0-24 1,50-75-1,198-223-15,-174 198-16,150-123 15</inkml:trace>
  <inkml:trace contextRef="#ctx0" brushRef="#br0" timeOffset="219999.3921">17487 11435 0,'0'25'0,"0"-50"172,0 0-126,-25 25-30,1 0 15,-1-25 1,-25 25-1,25 0 0,1 25 0,-26 0-15,25-25 0,0 25 15,25 0 0,-24 24 0,-1-24-15,25 0 15,-25 0-15,25-1 15,0 26-15,0 0 15,0 49 31,25-74-62,0-1 16,-25 1 0,24 0-1,1 0 17,0 0-1,25-1 0,-1-24-15,-24-24 15,0 24-15,0-25-1,-1 0 16,1 0 1,0 0-1,0 1 0,0-26-15,-25 25 15,25 0-15,-1-49 15,-24 49-15,0-24 15,25-1-16,-25 0 32,-25 26-47,25-51 32,25 50-17,0-49 16</inkml:trace>
  <inkml:trace contextRef="#ctx0" brushRef="#br0" timeOffset="220777.3464">17462 13891 0</inkml:trace>
  <inkml:trace contextRef="#ctx0" brushRef="#br0" timeOffset="221543.8272">17462 13891 0,'25'0'0,"0"0"31,-25-25 16,0 0-31,0 0-1,-25 25 17,0-25-17,-49 25 16,24 50 1,26-25-17,-26 49 17,50-24-1,0-25-31,-25 24 15,25-24 1,0 0 0,25 24 15,-25-24-31,25 25 16,0-25-16,-1-1 15,1 1 1,0-25-16,25 25 31,-26-25-31,26 0 31,25 25-15,-1-50 15,0-25-15,-24 1 15,-50-1-15,0 1 15,25-51 0,-50 1-15,0 99-1,0-25 1,25 1-16,-24 24 16,24-25-1,-25-25 1</inkml:trace>
  <inkml:trace contextRef="#ctx0" brushRef="#br0" timeOffset="222930.0809">17636 9079 0,'0'0'0,"0"-25"15,0 0 1,0-25 15,-74-49 1,24 99-17,0 25 16,1 0-15,-26 49 15,26-24-15,24 24 15,25-24 0,25 24 1,-25-49-32,0 25 15,25-50-15,-25 49 32,49 1-17,-24-50 16,25 25-15,-1-25 15,1-25-15,24 0 15,-24-25 0,-25 50-31,24-99 32,-24 74-32,-25-49 31,25 0-15,-50 49 15,-24 0 0,49 0-15,-25 25 15,0 0-15</inkml:trace>
  <inkml:trace contextRef="#ctx0" brushRef="#br0" timeOffset="230899.5713">24954 9351 0,'0'-24'47,"-25"24"-47,0 0 47,25 24-16,25-24 16,0-24-31,99-1-1,49-50 17,26 1-17,-100 24 16,-99 26-15,-25 123 15</inkml:trace>
  <inkml:trace contextRef="#ctx0" brushRef="#br0" timeOffset="231547.9122">24730 11956 0,'0'0'0,"-49"25"47,73-25-32,26 0-15,99-75 31,74-24-15,25 25 15,-273 98-15</inkml:trace>
  <inkml:trace contextRef="#ctx0" brushRef="#br0" timeOffset="232072.5082">24904 14337 0,'0'0'31,"-25"50"-31,75-100 31,-25 25-31,-1 25 0,200-124 32,98 25 15,-322 74-47,50 25 0</inkml:trace>
  <inkml:trace contextRef="#ctx0" brushRef="#br0" timeOffset="253947.4936">16768 6424 0,'0'0'0,"-124"-99"32,99 74-32,-148-74 15,-26 0 17,149 99-32,-222-25 15,222 25 1,-148 75-1,-199 297 17,421 25 15,299-422-32,-249 0-15,274-248 31,-348 223-15,-149-322 15,-198 224 1,148 148-17</inkml:trace>
  <inkml:trace contextRef="#ctx0" brushRef="#br0" timeOffset="254567.133">24309 5308 0,'0'0'31,"669"149"-31,-321-25 16,-200-50-16,-98-49 0,24 25 16</inkml:trace>
  <inkml:trace contextRef="#ctx0" brushRef="#br0" timeOffset="275232.7765">7119 14337 0,'-25'0'0,"25"-25"31,0 50 32,0 0-63,0 0 0,0 0 15,0-1-15,0 1 0,-25 25 16,25-25-16,0-1 0,-24 1 15,24 25-15,-25-1 0,25-24 16,0 0-16,-25 0 0,25 0 16,0-1-16,-25-24 0,25 25 15,-25-25 17,25-25-17,25 25 1,0 0-1,25 0-15,-26 0 16,1 0-16,0 0 16,25 0-16,-26 0 0,1 0 15,0 0-15,0 0 0,0 0 16,-1 0-16,1 0 0,0 0 0,-25-24 16,25 24-16,-25-25 15,0 0 1,0 0-16,-25 25 15,25-25-15,0 1 16</inkml:trace>
  <inkml:trace contextRef="#ctx0" brushRef="#br0" timeOffset="275454.22">7268 14610 0,'-25'0'15,"25"25"16,0 0-31,0-1 16,0 1-16,0 0 16,0 0-16,0 0 15,0-1-15,0 1 0,0 0 16,0 0-16,0 0 0,0-1 16,0-48 15</inkml:trace>
  <inkml:trace contextRef="#ctx0" brushRef="#br0" timeOffset="276223.1347">7268 14139 0,'-25'-25'0,"0"25"15,0 0 1,1 0-16,-1 0 15,0 0-15,0 0 16,0 0 0,1 0-16,-1 0 15,0 0-15,0 25 0,0-1 16,1 1-16,-1-25 0,25 25 16,-25 0-16,0-25 0,0 49 15,0-24-15,1 0 0,24 0 0,-25 0 16,25 0-16,-25 24 0,25-24 15,-25 0-15,25 0 0,0-1 16,-25 26-16,25-25 0,0 0 16,0-1-16,0 1 15,0 25-15,0-25 0,0-1 0,0 1 16,0 0-16,25 25 16,0-26-16,-25 1 0,25 25 15,0-25-15,-25-1 0,24-24 16,-24 25-16,50 25 0,-25-50 15,0 25-15,0-1 0,-1-24 0,1 25 16,50 0-16,-51 0 0,1-25 16,25 0-16,-25 25 0,49-25 15,-49 0-15,0 0 0,-1 0 16,1 0-16,0 0 0,49-25 16,-49 0-16,0 0 0,0 25 15,-25-25-15,49-24 0,-24 24 16,-25 0-16,25 0 0,-25 1 15,25-1-15,-25-50 0,0 51 16,0-26-16,0 25 0,0-24 16,-25-51-16,25 51 0,-25 24 15,25-25-15,-25 1 0,1-1 0,-1-24 16,0 49-16,0 0 0,25 0 16,-25 0-16,-24 1 0,24 24 15,0-25 1,0 50-1</inkml:trace>
  <inkml:trace contextRef="#ctx0" brushRef="#br0" timeOffset="277497.5811">8086 14287 0,'-24'0'0,"-1"0"32,50 0-17,24 0 1,-24 0-16,0 0 0,0 0 16,-1 0-16,1-24 0,25 24 15,-25 0-15,-1 0 0,1 0 0,0 0 16,0-25-16,0 25 15,-25 25 1,-50-25 0</inkml:trace>
  <inkml:trace contextRef="#ctx0" brushRef="#br0" timeOffset="278344.759">8260 14312 0,'0'0'0,"0"25"0,0 0 0,-25-25 16,25 25-16,0 0 15,0 24-15,0-24 0,0 0 16,0 0-16,0-1 0,0 1 16,0 25-16,0-25 15,0-1-15,0 1 0,0 0 0,0 0 16,0 0-16,25-25 31,-25-25-31,25 25 0,-25-50 16,25 1-16,-1 24 15,-24 0-15,25 0 16,-25 0-16,25 25 31,0 0-15,-25 25 0,25-25-16,-25 25 0,0 0 15,0 0 1,24-25-1,-24-25 1,25 0 0,-25 0-16,0 0 15,25 25-15,-25 25 32,25 0-32,-25 0 15,25 0-15,-25-1 0,24 1 16,1 0-1,0-50 1,-25 0-16,0 1 16,0-1-16,0 0 0,0 0 15,0 0-15,-25 1 0,25-1 0,0 0 16,25 50 31,0-25-47,0 0 15,-1 0-15,1 0 0,0 0 16,0 0 0,-25 25 31,0-1-47,0 1 15,0 0-15,0 0 16,0 24-16,25-49 15,-25 25-15,24-25 16,1 0 0,0 0-16,-25-25 0,25 25 15,-25-74-15,0 49 0,0-24 16,-25 49-16,25-25 16,-25 25-16,25-25 15,-25 25-15,25 25 16,25 0-1</inkml:trace>
  <inkml:trace contextRef="#ctx0" brushRef="#br0" timeOffset="279650.6279">9475 14585 0,'0'0'0,"25"0"0,-25-25 15,25 25-15,-25-24 16,0-1 0,0 0-16,0 0 15,-25 25-15,0 0 16,1 25 0,-1-25-16,25 25 0,0 0 15,-25-1-15,0 1 0,25 0 16,0 0-16,0 0 15,25-25 1,0 0-16,24-25 16,-24 25-16,-25-50 0,25 50 15,0-25-15,0 1 0,-1-51 16,-24 50-16,25 1 0,-25-1 16,0 0-16,25-25 0,-25 25 0,0 1 15,0 48 16,-25-24-15,25 50-16,0-25 0,0 0 0,0 0 16,0-1-16,0 1 0,0 0 0,0 0 15,0 0 1,25-25-16,0 0 0,0 0 16,-25-25-16,24 25 15,-24-25-15,25 0 0,0 25 16,0-25-16,-25 50 31,0 0-15,0 0-16,0 0 15,25-1-15,-25-48 47,0-1-47,-25 0 16,25-25-16,-25 50 15,25-24-15,0-1 0,0 0 16,0 0-16,0 0 16,25 25-1,24 0 1,-24 0 0,25 0-16,-25-25 15,-1 25-15,1-24 0,0 24 16,-25-25-16,25 0 0,0 0 0,-25 0 15,0 1 1,0-26-16,0 25 16,0 0-16,-25 25 15,25 25 1,-25-25-16,25 25 0,-25 49 0,25-49 16,0 0-16,0 25 0,0-26 15,-25 26-15,25 25 0,0-26 16,0-24-16,0 25 0,0-26 15,0 51-15,0-50 0,0-1 16,0 1-16,-24-25 16,-1 0-1,25-25-15,-25 1 16,0 24-16,25-25 16,-25 25-16,25-25 15,0 0-15,-24 25 0,24-25 16,24 25-1,1-24 1,0 24-16,0 0 16,0 0-16,-1-25 0,1 25 0,25 0 15,0-50-15,-26 50 0,26-25 16,-25 1-16,0-1 0,24 0 16,-49 0-16,25 0 0,0 0 15,-25 1-15,25-1 16,-25 0-16,0 0 15,0 0-15,-25 25 16,25-24-16,-25 24 16,0 24-1,25 1-15,-25 0 16,25 0-16,-24 0 0,-1 24 16,25 1-16,0-25 0,0 0 15,-25 24-15,25-24 0,0 49 16,0-24-16,0-25 0,0 0 15,0-1-15,0 26 0,0-25 16,0 0-16,-25-25 16,25-25-1,-25 0-15</inkml:trace>
  <inkml:trace contextRef="#ctx0" brushRef="#br0" timeOffset="279793.247">10021 14635 0,'50'-25'31,"-25"25"-15,-1 0-16,26-50 0,-25 50 15,0-24-15,-1 24 0,1-25 16,0 0-16,49 25 0,-49-25 16</inkml:trace>
  <inkml:trace contextRef="#ctx0" brushRef="#br0" timeOffset="280237.0635">10443 14560 0,'0'0'0,"-25"0"0,25 25 16,-25-25-16,50-25 31,0 1-31,-25-1 16,0 0-16,25 25 16,-25-25-16,0 0 0,0 1 15,-25 24 1,0 0-1,25 24-15,-25-24 0,25 25 0,-25 25 16,25-25-16,-24-1 16,24 1-16,24-25 15,1 0-15,0 0 16,0 0-16,24-25 0,-24 25 16,0-24-16,-25-1 0,25 25 15,0-25-15,-1 25 0,-24-25 16,0 50-1,0 0 1,-24 0-16,24-1 16,0 1-16,0 0 0,0 0 15,0-50 17,24 0-32,-24 0 15,25 1-15,-25-1 16,0 0-16,25 0 0,0 25 0,-25-25 15,25 25-15</inkml:trace>
  <inkml:trace contextRef="#ctx0" brushRef="#br0" timeOffset="281056.8966">10716 14610 0,'0'0'0,"0"25"0,24-25 15,1-25 1,0 25-16,-25-25 15,50-24-15,-50 24 0,24 0 16,-24 0-16,25 0 16,-25 1-16,0-1 0,-25 25 15,1 0 1,24 49 0,-25-49-16,25 50 15,-25-25-15,25 0 16,0 24-16,25-49 15,0 0 1,-25-25-16,24 1 16,1-1-16,0 0 0,0 0 15,-25 0-15,25 1 16,-25-1-16,24 25 0,-24 25 31,0-1-15,0 1-16,0 0 15,0 0-15,0-50 32,0 0-17,25 0 1,0 1 0,0 24-1,-25 24 16,25-24 32,-1 0-63,1 0 16,0 0-1,0 0 16,0 0 1,-25-49-32,25 49 0,-25-25 15,0 0-15,24-25 16,1 26-16,-25-1 0,0 0 16,25 25-16,-25-25 0,0 0 15,0 1-15,0 48 31,0 1-31,0 0 0,-25 0 16,25 24-16,0 1 0,0-25 16,0 0-16,0 24 0,25 1 15,-25-25-15,0 0 0,25-25 16,-25 24-16,0 1 0</inkml:trace>
  <inkml:trace contextRef="#ctx0" brushRef="#br0" timeOffset="281202.6717">11162 14461 0,'0'0'0,"0"-25"0,25 1 31,25 24-31,-26 0 0,1-25 16,0 25-16,0 0 0,49-50 15,-24 50-15,99-25 16</inkml:trace>
  <inkml:trace contextRef="#ctx0" brushRef="#br0" timeOffset="283413.1159">12105 14337 0,'0'0'0,"0"25"47,0 25-31,0-26-16,-25 1 15,0 0-15,25 0 16,25-50 0,0-25-1,-25 26 1,24-1-16,-24 0 15,25 0-15,0 0 0,-25 0 16,0 50 0,0 0-1,0 25-15,0-25 16,0-1-16,0 1 16,25 0-16,0-25 31,0-25-31,-1 0 15,1 25-15,-25-24 16,25 24-16,0-25 16,-25 0-16,0 50 31,25-25-31,-25 49 16,24-49-16,1 0 15,0 0-15,0-24 16,0 24-16,-25-25 15,24 0-15,-24 0 16,0 0-16,0 0 0,-24 25 16,-1 0-1,0 25 1,25 25-16,-25-50 16,25 25-16,0 24 15,25-24-15,25-25 16,-26 0-1,1 0-15,25-25 0,-1 1 16,-24 24-16,0-25 0,-25 0 16,25 25-16,-25-25 0,25 0 15,-25 0-15,0 1 16,-25 48 15,25 1-31,0 0 16,0 25-1,0-25-15,0-1 16,25 1-16,-25 0 16,0 0-16,0 0 15,0-1-15,-25 1 16,0-25-16,25-25 31,0 1-15,0-1-16,0 0 0,25 0 0,24 0 15,-49 1 1,50-1-16,-25 0 0,0 0 16,-1 0-16,1 25 0,25-49 0,-25 24 15,-1 25 1,-24-25-16,-24 25 16,-1 0-1,0 25-15,0 0 16,0-25-1,25 24-15,0 1 0,0 0 16,25 0-16,0 0 16,-25 0-1,25-1-15,0-24 16,-25 25-16,0 0 16,-25 0-16,0-25 15,0 0 1,0 0-1,25-25 1,0 0 0,25 25-16,0-25 0,25 1 0,-50-1 15,24 25-15,1-25 0,0 0 16,25 0-16,-26 25 0,-24-25 16,25 25-16,-25-24 0,25 24 15,-25-25-15,0 0 16,-25 25-1,0 0-15,1 25 16,-1 0 0,0-1-16,0 1 15,25 0-15,0 0 16,-25-25-16,25 25 0,25-25 16,0 0-1,0-25-15,0 0 16,-1 25-1,-24-25-15,25 25 16,-50 0 31,25 25-47,0 0 16,25-25 15,0 0-31,0 0 15,0 0-15,0-25 16,-1 25-16,1 0 16,-25-25-16,25 25 0,0-25 78,-25 1-63,0-1-15,25 25 16,-25-25-16,0 0 0,0 0 16,-25 25-16,0 0 15,25 25-15,-25-25 16,25 50-16,0-25 0,0-1 16,0 1-16,0 0 15,0 25-15,0-25 0,0-1 16,0 1-16,0 0 0,0 0 0,0 24 15,0-24-15,0 0 16,0 0-16,0 0 16,-25-25-16,25-25 31,0 0-31,25 0 16,25 0-16,-50 1 0,25-1 15,-1 0-15,1 25 16,-25-25-16,50-24 0,-25 24 0,-1 0 15,-24 0-15,25 0 0,0-24 16,0 24 0,-25 0-16,-25 25 15,0 0 1,0 0-16,1 0 16,24 25-16,0 0 0,-25-1 15,25 1-15,0 0 16,0 0-16,25-25 0,-1 25 15,1-25-15,25 0 16,-1 0-16,-24 0 0,0 0 16,0 0-16,0 0 0,24 0 15,-49-25-15,25 25 0,-25-25 16</inkml:trace>
  <inkml:trace contextRef="#ctx0" brushRef="#br0" timeOffset="284489.6642">8781 15280 0,'-25'24'0,"0"-24"15,0 25-15,1 0 16,-1 0-16,0 0 0,25 0 15,-25-1-15,25 1 0,-25 0 16,1 25-16,24-26 0,-25 1 16,25 0-16,-25 0 0,25 0 15,-25-1-15,25 1 0,-25 0 16,25 0-16,-24 0 16,-1-25-16,25-25 15,0-25 1,0 1-16,-25 24 15,25-25-15,0 25 0,0 1 16,-25-1-16,25 0 0,0 0 16,25 50 15,-25 0-31,25 0 0,-25-1 16,25 1-16,-1 0 15,1 0-15,0 0 0,0-25 16,0 24-16,-1-24 0,26 25 0,-50 0 15,25-25-15,0 0 0,-1 0 16,1 0-16</inkml:trace>
  <inkml:trace contextRef="#ctx0" brushRef="#br0" timeOffset="285618.3268">9227 15180 0,'0'25'0,"0"0"15,0 0 1,0 0-16,0-1 0,0 1 16,0 0-16,0 0 0,0 0 15,0 24-15,-24-24 16,24 0-16,0 0 0,0 0 16,0-1-16,0 1 0,-25-25 0,25 25 15,0-50 1,25 25-1,-25-25-15,24 1 0,1-1 16,-25 0-16,25 25 0,-25-25 16,25 25-16,-25-25 15,25 25-15,-1 50 16,-24 0 0,0-26-1,25-24-15,-25 25 0,25-25 16,25 25-1,-26-25-15,1 0 16,0-25-16,0 25 0</inkml:trace>
  <inkml:trace contextRef="#ctx0" brushRef="#br0" timeOffset="286161.509">9674 15478 0,'0'-25'0,"0"1"15,-25-1 1,0 25-1,0 25 1,1-1 0,24 1-16,-25 0 15,25 0-15,-25 0 0,25-1 16,25-24 0,0 0-1,-1-24-15,1-1 16,0 0-16,-25 0 15,25 25-15,-25-25 0,0 50 32,0 0-17,0 0 1,0 0-16,0-1 16,25-24-1,-1-24 1,1-1-16,0 0 15,-25 0-15,25 0 16,-25 1-16,0-1 16,25 25-16,-25 25 31,0-1-31,0 1 0,0 0 16,24-25-16,-24 50 0,0-26 15,25-24-15,-25 25 16,25-50-1,-25 1-15,25-26 16,-25 25-16,25 0 0,-25 1 16,24 24-16,-24-25 0,25 0 15,-25 0-15,25 25 16</inkml:trace>
  <inkml:trace contextRef="#ctx0" brushRef="#br0" timeOffset="286415.043">10096 15553 0,'0'0'0,"24"0"16,-24-25-1,25 25-15,-25-50 16,25 50-16,-25-25 0,0 1 16,25 24-16,-25-25 0,0 0 15,-25 25 1,0 25-16,0 0 15,25-1-15,0 1 0,0 0 16,0 0-16,0 0 0,25-25 16,-25 24-16,25-24 0,0 0 15,0 0-15,-1 0 16,1 0-16</inkml:trace>
  <inkml:trace contextRef="#ctx0" brushRef="#br0" timeOffset="287546.1461">7565 15453 0,'0'-24'16,"-24"24"-1,24 24 1,-25 1-16,25 0 16,0 0-16,0 0 0,0-1 15,0 1-15,0 0 0,25-25 16,-1 0 15,-24-25-31,0 0 16,25 25-16,-25-24 0,0-1 15,25 25 1,0 25 0,-25-1-1,25 1-15,-1 0 0,-24 0 16,25-25-16,0 0 16,0 0-16,0-25 15,-25-25-15,0 26 16,0-1-16,0 0 15,0 0-15,-25 0 16,25 50 15,25-25-31,-25 25 0,24-25 16,1 0-16,-25 25 0,25-25 0,-25 25 16,25-1-1,-25 1 16,0-50 32,0 1-47,-25-1-16</inkml:trace>
  <inkml:trace contextRef="#ctx0" brushRef="#br0" timeOffset="287869.2465">7813 15404 0,'0'25'16,"0"-1"0,25-24-16,0 0 15,-25 25-15,25-25 0,0 0 16,-25-25-16,24 25 16,-24-24-16,25-1 0,-25 0 15,0 0-15,0 0 16,25 0-16,-25 1 0,0-1 15,0 50 17,0-1-17,0 26-15,0-25 0,-25 49 16,25-49-16,-25 0 16,25 0-16,0 0 0,0-1 15,0 1-15,0 0 0,25-25 16,-25-25-1,0 0-15,25 1 16,-25-1-16,25-25 0</inkml:trace>
  <inkml:trace contextRef="#ctx0" brushRef="#br0" timeOffset="288046.7721">8111 15205 0,'0'0'0,"25"0"0,-25 25 31,0 0-31,0 0 0,0-1 15,0 1-15,-25 0 0,25 25 16,0-25-16,0-1 0,-25 1 0,25 0 16,0 0-16,0 0 0,0-1 15,25-24 1,0 25-16,0-25 16</inkml:trace>
  <inkml:trace contextRef="#ctx0" brushRef="#br0" timeOffset="289322.8584">8483 15503 0,'0'0'0,"0"-25"15,0 50 16,0 25-31,0-26 16,0 1-16,0 0 0,-25 0 16,25 0-16,0-1 0,0 1 0,0-50 31,25 1-15,-25-1-16,25 0 15,0-25-15,-25 26 0,25-1 0,-25 0 16,0 0-16,0 0 0,24 25 15,-24-24-15,25 24 16,-25 24-16,0 26 16,0-25-1,0 0-15,0-1 0,0 1 16,25-25-16,-25 25 0,25-25 16,-25-25-1,25 0-15,-25 1 16,24-26-16,1 25 0,0 25 15,-25-25-15,0 1 0,25 24 0,-25-25 16,-25 50 0,25-1-1,0 1-15,0 0 0,-25-25 16,25 25-16,0 0 0,0-1 16,25 1-16,0-25 15,0 0-15,-25-25 16,24 1-16,-24-1 15,0 0-15,0 0 0,0 0 16,-24 1-16,-1-1 16,25 0-1,-25 25-15,0 0 16,75 0 0,-25-25-1</inkml:trace>
  <inkml:trace contextRef="#ctx0" brushRef="#br0" timeOffset="289477.2911">8830 15329 0,'100'-124'31,"-200"248"-31,200-198 31,-100 99-31,-25 24 16,25-24-16,0 0 16,0 0-16,0 0 0,-25 24 15,25-24-15,0 0 0,0 0 0,0-1 16,0 1-16,0 0 0</inkml:trace>
  <inkml:trace contextRef="#ctx0" brushRef="#br0" timeOffset="289600.9546">8806 15429 0,'49'124'0,"-98"-248"0,49 99 0,0 0 47,24 25-47,1 0 16,25 0-16,-25 0 0,-1 0 15,1-25-15,0 25 0,50 0 0</inkml:trace>
  <inkml:trace contextRef="#ctx0" brushRef="#br0" timeOffset="290000.8849">10964 15180 0,'-25'-24'15,"25"48"1,0 1 0,0 0-16,-25 0 0,25 0 15,0 24-15,0 1 0,0 0 16,0-26-16,-25 1 0,25 0 15,0 0-15,0 0 0,0-1 16,-25-24-16</inkml:trace>
  <inkml:trace contextRef="#ctx0" brushRef="#br0" timeOffset="290572.3562">10716 15329 0,'99'199'15,"-198"-398"-15,123 199 16,1 0-1,0 0-15,0 0 16,0 0-16,24 0 0,-24 0 16,25-49-16,-26 49 15,-24-25-15,25 25 0,-25-25 16,0 0-16,0 0 0,25 25 16,-25-24-16,0-1 0,0 50 31,-25 24-16,25-24 1,0 0-16,0 0 0,0 49 16,0-49-16,0 0 0,0 0 15,0-1-15,25-24 16,0 0-16,0 0 16,-1-24-16,1-26 15,-25 25 1,0 0-16,0 75 31,0-25-31,0 0 16,25-1-16,-25 1 0,25-25 15,0 25-15,0-25 16,-1 0-16,1 0 0,0 0 0,0 0 16,24-25-16,-24 0 0,0 1 15,0-1-15,-25 0 0,0 0 16,0-25-16,0 26 15,-25 24-15,0 0 16,0 0-16,25 24 0,-24-24 16,24 25-16,0 0 0,0 25 0,0-25 15,24-1-15,-24 1 16,50-25-16,-50 25 16,25-25-16,24 0 0,-24 0 0,25 0 15,24-25-15,-24 0 0</inkml:trace>
  <inkml:trace contextRef="#ctx0" brushRef="#br0" timeOffset="291856.458">12526 15255 0,'-24'-25'15,"-1"0"1,0 25-16,0 0 16,0 0-16,1 25 15,-1-25-15,25 25 0,-25 0 16,25-1-16,0 1 15,25 0 1,-25 0-16,25-25 16,-1 25-16,1 0 15,-25-1-15,0 1 16,-49-25-16,49 25 0,-25-25 16,0 0-16,0 25 15,0-25-15,1 0 0,-1 0 16,25-25-16,-25 0 15,25 0-15,25 1 16,24-1-16,-24 25 0,0-25 16,0 25-16,0-25 0,24 25 15,26-25-15,-51 0 0,26 25 16,-25-24-16,0 24 0,-1-25 16,1 25-16,0-25 0,-25 0 15,0 0 1,-25 25-1,0 0-15,-24 25 16,24 0-16,0 0 16,0 0-16,1 24 15,24-24-15,0 0 16,24-25-16,26 0 31,-25 0-31,-25-25 0,0 0 16,25 25-16,-25-25 15,24 25-15,-24 25 16,0 0 0,0 0-1,0 0 1,25-25-16,-25-25 16,25 25-1,-25-25-15,0 0 0,25 25 0,-25-25 16,25 1-16,-25-1 0,24 25 15,-24-25 1,25 25-16,-25 25 16,0 0-1,0-1-15,0 1 0,0 0 16,-25-25-16,25 25 0,0 0 16,25-50-1,-25 0 1,0 0-16,25 0 15,-25 1-15,25-1 0,0 0 0,-25 0 16,24 25 0,-24 25 15,0 25-31,0-26 16,0 1-16,25-25 31,0-25-16,0 1 1,0 24-16,-1-25 16,1 25-1,-25 25 1,0-1-16,25-24 16,-25 25-1,25-25-15,0 0 0,-1-25 16,1 25-16,-25-24 15,25-1-15,-25 0 0,0 0 0,25 25 16,-25-25-16,0 1 16,0 48 15,0 1-31,0 0 16,0 0-16,25-25 15,-25 25-15,25-25 0,24 0 16,1 0-16,-25 0 0,24 0 15,-24 0-15,0 0 0</inkml:trace>
  <inkml:trace contextRef="#ctx0" brushRef="#br0" timeOffset="293281.0346">8954 15850 0,'0'25'15,"0"25"-15,-24-26 16,24 1-16,0 0 0,-25 0 16,25 0-16,0-1 15,0 1-15,0 0 0,0 0 16,25-25 0,-25-25-1,24 0-15,-24 0 16,25 1-16,0 24 31,-25 24-31,25 26 16,-25-25-1,0 0-15,0-1 0,25 1 16,-25 0-16,25-25 16,-1 0-16,26 0 15,-25-25-15,0 25 0,-1-25 16,1 1-16,25-1 0,-1 0 0,-24 0 15,0 25-15,0-25 0,0 1 16,-50 24 15,0 0-31,0 0 16,0 0 0,25 24-16,-24 1 0,-1 0 15,25 0-15,0 0 0,0-1 16,0 1-1,25-25 1,-1 0-16,-24-25 0,25 25 16,0-24-16,0-26 15,0 25-15,-25 0 16,0 50 15,0 0-15,0 0-16,24-25 15,26 0-15,-25 0 16,0-25 0,-1 25-16,26-50 15,-25 26-15,0-1 16,-25 0 0,-25 25-16,0 0 15,25 25-15,-25-25 16,0 49-16,1-24 15,24 0-15,0 0 16,0 0-16,0-1 0,0 1 16,24 0-16,-24 0 15,0 0 1,0-1 0,-24-24-1,-1-24-15,0-1 16,25 0-1,0 0-15,25 0 0,-25 1 16,25 24-16,-25-25 0,49-25 16,-24 25-16,0 1 0,0-1 15,-1 0-15,1-25 16,0 26-16,0-1 0,-25 74 47,0-24-32,0 74-15,0-74 16,0 0-16,0 25 0,0-1 16,0-24-16,0 0 15,25-25 1,-25-25 0,24 25-16,-24-50 0,25 50 15,-25-24-15,25 24 0,-25-25 16,25 25-1,-25 25-15,0-1 16,0 1-16,0 0 16,25-25-1,-1 0-15</inkml:trace>
  <inkml:trace contextRef="#ctx0" brushRef="#br0" timeOffset="293658.0228">10443 16024 0,'0'0'0,"0"25"32,0-1-32,0 1 15,0 0-15,0 0 0,0 0 0,0-1 16,0 1-16,0 0 0,0 0 16,25-50 15,-1-25-31,1 1 0,-25 24 15,25 0-15,-25-24 0,25 24 16,-25 0-16,25 25 0,-25-25 16,24 25-16,1 0 15,0 25 1</inkml:trace>
  <inkml:trace contextRef="#ctx0" brushRef="#br0" timeOffset="293977.1702">10765 16073 0,'0'0'16,"25"0"-16,0 0 15,-25-24-15,0-1 16,0 0 0,-25 25-16,0 0 15,25 25-15,-25 0 0,1-25 16,24 24-16,0 1 0,-25-25 16,25 50-16,0-25 15,25-25 1,-1-25-1,1 0-15,0 0 16,0 25 15,-25 25-15,0 0-16,0 0 0,25-25 47,-1-50-47,1 50 0,-25-25 15,25 0-15,-25 1 0</inkml:trace>
  <inkml:trace contextRef="#ctx0" brushRef="#br0" timeOffset="294153.6995">10988 15875 0,'25'-74'31,"-74"222"-31,73-222 0,1 24 16,-25 75-1,0 25 1,0-25-16,0 24 0,0-24 0,0 0 15,-25 49-15,25-49 0,0 0 16,0 0-16,0-1 0,0 1 16,0 0-16,25-25 15,-25-25 1</inkml:trace>
  <inkml:trace contextRef="#ctx0" brushRef="#br0" timeOffset="294673.9071">11187 16073 0,'0'25'16,"-25"0"-16,0 49 16,0-74-16,25 25 15,0 0-15,0 0 16,0 0-16,25-25 0,0 24 16,0-24-16,0 0 15,0 0-15,-1-24 0,1 24 16,0-25-16,0 0 0,0 0 0,-1 0 15,1 25-15,-25-24 0,25 24 16,-25-25-16,-25 50 47,25-1-47,0 1 16,0 0-1,25-25-15,0 0 16,24 0-16,-24-25 15,0 25-15,0-25 0,0 1 16,-1-1-16,1-25 0,0 25 0,-25 1 16,25-1-16,-50 25 31,0 0-15,0 49-16,1-24 15,24 0-15,0 25 0,-25-50 16,25 24-16,0 1 0,0 0 0,49 0 15,-49 0 1,50-25-16,-25 0 0,24 0 16,26 0-16,-26-25 0,26 25 15,-26-25-15,1 0 0,0 25 16,49-49-16,-74 49 0,24-25 0,-24 0 16</inkml:trace>
  <inkml:trace contextRef="#ctx0" brushRef="#br0" timeOffset="303748.6432">12725 15850 0,'0'0'0,"0"-25"0,-25 25 15,25-24 1,-25 24-16,0 24 31,25 1-31,-49 25 16,49-25-16,-25-25 0,0 49 15,25-24-15,-25 25 0,25-26 16,-24 1-16,24 50 0,0-51 16,0 1-16,0 0 0,0 25 15,0-26-15,0 26 0,24-25 16,-24 0-16,25 0 0,0-1 15,0-24-15,0 0 16,-1 0-16,1 0 16,0-49-16</inkml:trace>
  <inkml:trace contextRef="#ctx0" brushRef="#br0" timeOffset="304098.7089">13022 15850 0,'0'0'0,"-24"0"0,24-25 16,-25 25-16,0 0 15,0 25 1,25 0-16,-25-25 16,25 25-16,0 0 0,-24-25 15,24 24-15,0 1 0,0 0 16,0 0-16,0 0 16,24-25-16,-24 24 0,25-24 15,0 0-15,0 0 16,0 0-16,24-24 15,-49-1-15</inkml:trace>
  <inkml:trace contextRef="#ctx0" brushRef="#br0" timeOffset="304405.9128">13196 15801 0,'-25'0'15,"0"24"1,25 1-16,-24-25 15,24 25-15,0 0 16,0 0 0,0-1-16,24 1 15,1-25-15,0 0 16,0 0-16,0-25 16,-25 1-16,25 24 0,-25-25 15,24 25-15,-24-25 0,0 0 16,-24 25-1,24-25-15,-25 25 0,0 0 16,0 0-16,0 0 16,25 25-16</inkml:trace>
  <inkml:trace contextRef="#ctx0" brushRef="#br0" timeOffset="304660.1838">13395 15602 0,'0'0'0,"0"25"62,0 0-62,0 0 0,0-1 16,0 26-16,-25-25 0,25 0 15,0-1-15,0 1 0,0 0 16,0 0-16,0 0 0,0-1 16,25 1-16,-25-50 31</inkml:trace>
  <inkml:trace contextRef="#ctx0" brushRef="#br0" timeOffset="304896.2106">13543 15553 0,'0'24'16,"0"1"-16,0 0 16,0 0-16,0 0 0,0-1 15,0 1-15,0 0 0,0 25 16,0-26-16,0 1 0,0 0 15,0 0-15,0 24 16,0-24-16,0-50 31</inkml:trace>
  <inkml:trace contextRef="#ctx0" brushRef="#br0" timeOffset="305059.171">13667 15751 0,'0'0'0,"0"25"15,0 24 17,0-24-32,-24-25 0,24 25 15,0 0-15,24-25 16</inkml:trace>
  <inkml:trace contextRef="#ctx0" brushRef="#br0" timeOffset="305468.7913">13667 15652 0,'0'0'0,"25"0"62,0 0-62,0 0 0,24 0 16,-24 0-16,25 0 0,-25 0 15,-1-25-15,1 25 0,0 0 16,0 0-16,-25-25 0,25 25 16,-50 0-1,0 0 1,25 25-16,-25-25 0,25 25 16,-25 0-16,25-1 0,0 1 15,0 0 1,0 0-16,25 0 15,-25-1-15,0 1 16,0 0 0,-25 0-1,1 0 1,-1-25 0,25-25 15,0 0-16,0 0-15</inkml:trace>
  <inkml:trace contextRef="#ctx0" brushRef="#br0" timeOffset="305662.2711">14089 15701 0,'0'0'0,"0"25"15,0 0 1,-25 25-16,25-26 15,0 1 1,0-74 31,0 24-47</inkml:trace>
  <inkml:trace contextRef="#ctx0" brushRef="#br0" timeOffset="305773.9734">14015 15577 0,'0'25'16,"0"0"0,24 0-1</inkml:trace>
  <inkml:trace contextRef="#ctx0" brushRef="#br0" timeOffset="306198.8357">14188 15677 0,'0'0'0,"0"24"0,0 1 15,0 0 1,0 0-16,0 0 16,25-25-1,-25-25 1,0-25 0,0 25-1,-25 25 1,25-24-16,-25 24 15,25 24 1,25-24 15,0-24-15,25-1-16,-26 25 16,-24-25-1,25 25-15,-25 25 16,25-25-1,-25 25-15,0-1 16,25-24 0,0 0-1,0 0 1,-1-24-16,1 24 0,0 0 16,0 0-16,-25 24 15</inkml:trace>
  <inkml:trace contextRef="#ctx0" brushRef="#br0" timeOffset="306725.2454">12849 16421 0,'0'25'15,"-25"-1"-15,25 1 16,-25-25-16,25 25 15,0 0-15,0 0 16,0-1 0,25-24-1,-25-24-15,0-26 16,25 25-16,-25 0 0,0 1 16,25-1-16,-25-25 15,24 25 1,-24 50-1</inkml:trace>
  <inkml:trace contextRef="#ctx0" brushRef="#br0" timeOffset="307497.5924">12973 16495 0,'25'0'0,"-1"-25"16,-24 1-1,25 24-15,-25-25 16,0 0-16,0 0 16,-25 25-1,25 25 1,-24-25-16,24 25 31,0 0-31,0-1 0,24-24 16,-24 25-16,50-25 15,-25 0-15,0-25 16,-1 25-16,1-24 0,0-26 16,0 50-16,-25-25 0,25 0 15,-25 0-15,0 1 16,-25 24 0,0 24-1,0 1-15,25 0 16,0 0-16,0 0 15,0 0 1,25-1-16,0 1 16,-25 0-16,25-25 15,-25 25-15,0 0 16,0-1 0,-25-24-1,0 0 1,25-24-16,0-1 15,0-25-15,0 25 16,25 25-16,-25-24 0,25-1 16,0 0-1,24-25 1,-24 50-16,-25-25 16,25 25-16,0-24 0,-50 24 31,25 24-16,-25 1 1,25 0 0,-25-25-16,25 25 15,0 0-15,0 0 16,0-1-16,25-24 16,-25 25-16,25 0 15,-25 0-15,0 0 16,0-1-1,-25-24 1,25-24-16,0-1 16</inkml:trace>
  <inkml:trace contextRef="#ctx0" brushRef="#br0" timeOffset="307681.1">13370 16247 0,'0'0'0,"25"0"62,-1 25-46,1-25-16,0 0 16,0 0-16,0 0 0</inkml:trace>
  <inkml:trace contextRef="#ctx0" brushRef="#br0" timeOffset="307933.4254">13593 16272 0,'25'25'31,"-75"-50"-31,75 25 0,-25 25 0,-25-1 0,0-24 31,25 25-31,0 0 16,0 0 0,0 0-1,25-25-15,0 25 16,-25-1-1,25-24-15,-25 25 16,0 0 0,-25-25-1,0-25 1,25 0 0,0 1-16</inkml:trace>
  <inkml:trace contextRef="#ctx0" brushRef="#br0" timeOffset="308096.3693">13667 16173 0,'25'-25'16,"-149"248"-16,223-421 16,-49 148-16,-50 75 15,0 24 1,0-24-16,0 0 0,0 0 0,0 0 16,0-1-16,0 26 15,0-25-15,0 0 0,0 0 16,25-1-16</inkml:trace>
  <inkml:trace contextRef="#ctx0" brushRef="#br0" timeOffset="308775.4426">13643 16346 0,'0'-25'16,"24"25"-16,1 0 15,0-24-15,0 24 16,0-25-16,24 25 0,-24 0 16,-25-25-16,25 25 15,0 0-15,-25-25 16,-25 50 31,0 0-32,25 0-15,0-1 16,-25 1-16,25 0 16,25-25-1,-25-25 1,25 0 0,0 25-16,-25-24 0,0-1 15,24 25-15,-24 25 31,0-1-15,0 1-16,0 0 16,0-50 15,25 25-31,0-25 16,-25 1-1,0-1-15,25 25 16,-25 25-1,0-1 1,0 1 0,0 0-16,0 0 15,25-50 17,-25 0-32,24 0 15,1 25 16,-25 25-15,0 0 0,25-25-16,-25 25 15</inkml:trace>
  <inkml:trace contextRef="#ctx0" brushRef="#br0" timeOffset="308976.9006">14238 16098 0,'0'0'0,"0"-25"0,0 50 32,0 0-32,0 0 15,0 0-15,0 24 16,-25 1-16,25-25 0,0-1 0,-25 26 16,25 0-16,0 24 0,0-49 15,0 0-15,0 0 0,0-1 16,-25-24-1,25-24-15</inkml:trace>
  <inkml:trace contextRef="#ctx0" brushRef="#br0" timeOffset="309122.5134">14039 16346 0,'0'25'15,"25"-25"-15,25 0 16,-25 0-16,49-25 15,-49 0-15,0 1 16,-1 24-16,1-25 0,0 0 16</inkml:trace>
  <inkml:trace contextRef="#ctx0" brushRef="#br0" timeOffset="309492.5217">14560 15429 0,'0'0'0,"0"-25"0,25 25 16,-25 25-1,0-1-15,25 1 16,0 25-16,-25-25 0,25-1 16,-25 26-16,24-25 0,1 24 0,25 51 15,24 321 17,-272 1 14,99-273-30</inkml:trace>
  <inkml:trace contextRef="#ctx0" brushRef="#br0" timeOffset="312437.2956">16669 9227 0,'0'0'31,"-50"248"-31,25-248 16</inkml:trace>
  <inkml:trace contextRef="#ctx0" brushRef="#br0" timeOffset="312539.0205">16570 9153 0,'-50'-50'31,"100"100"-31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5-18T03:56:21.8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15032 4167 0,'0'25'188,"0"0"-173,0 0 1,24-1 0,-24 1-16,0 0 0,0 0 15,25 24-15,-25-24 16,0 0-1,0 25-15,0-26 0,25 1 16,-25 0-16,0 0 16,0 0-16,0 24 0,25-24 0,-25 0 15,0 0-15,0-1 0,0 51 16,25-50-16,-25 0 0,0-1 0,0 26 16,0-25-16,0 24 15,24 1-15,-24-25 0,0 24 16,0-24-16,0 50 0,25-51 15,-25 26-15,0-25 0,0 24 0,0 1 16,25 24-16,-25-24 0,0-25 16,0 24-16,0 1 0,25 24 15,-25 1 1,25-25-16,-25-1 0,0-24 0,24 74 16,1-49-16,-25-25 0,0 24 15,25 1-15,-25 49 0,0-49 16,0-26-16,25 26 0,-25 0 15,0 49-15,0-50 0,0 1 16,0 0-16,0-1 0,0 1 16,0 49-16,0-49 0,0-1 0,0 1 15,0 0-15,25 49 0,-25-50 16,0 1-16,0 0 0,0-1 16,0 1-16,25 49 0,-25-49 15,0-1-15,0 1 0,24-1 16,-24 51-16,0-26 0,0-24 15,0-1-15,0 1 0,0 24 0,0 50 16,0-74-16,0 0 0,0 24 16,0-24-16,0 74 0,0-50 15,0-24-15,0 24 16,0-24-16,0 24 0,0 50 16,0-74-16,0 24 0,0 1 0,0-26 15,0 100-15,0-99 0,25 24 16,-25 0-16,0-24 15,0 24-15,0 50 0,0 25 16,0-25-16,25-49 0,-25-26 16,0 26-16,0-1 0,0 50 15,0-49-15,0-1 0,0 0 16,0 1-16,0-1 0,0 75 16,0-74-16,0-1 0,0 0 15,0 1-15,0 74 0,0-75 16,0 0-16,0 1 0,0-1 0,0 25 15,0 50-15,0-74 0,0-1 16,0 1-16,0 148 16,0-174-16,0 26 0,0 74 15,25-75-15,-25-24 0,0 24 16,0 0-16,25 51 0,-25-51 16,0 0-16,0 1 0,24-26 0,-24 26 15,0 49-15,0-75 0,25 26 16,-25-26-16,0 1 15,25 49-15,-25-49 0,0-1 16,0 1-16,25 0 0,-25-1 0,25 51 16,-1-51-16,-24 1 0,25-1 15,0-24-15,0 74 0,-25-74 16,25 25-16,-1-25 0,-24 24 16,25 1-16,0 24 0,-25-49 15,25 25-15,-25-1 0,25-24 16,-1 49-16,-24-24 0,0-25 15,25 24-15,-25-24 0,0 0 0,25 50 16,-25-51-16,0 1 0,25 25 16,-25-25-16,0-1 15,0 26-15</inkml:trace>
  <inkml:trace contextRef="#ctx0" brushRef="#br0" timeOffset="1526.9119">3299 3944 0,'-25'0'31,"25"25"16,0 24-31,0-24-16,0 0 0,0 0 0,-25 0 15,1 49-15,24-49 0,0 24 16,0-24-16,-25 25 0,25-25 15,0 24-15,0-24 0,-25 0 16,25 0-16,0-1 0,0 1 16,0 0-16,0-50 15,0 0 1,0 1-16,0-1 16,25-50-16,-25 51 0,0-1 15,0-25-15,0 25 16,25 1-16,-25-51 0,24 26 15,-24 24-15,0 0 0,25 0 0,-25 0 16,0 1-16,0-1 0,0 50 47,0-1-47,0 26 16,0-25-16,25 0 0,-25-1 15,0 1-15,25 25 0,-25-25 16,0-1-16,25 1 0,-25 0 15,0 25-15,24-26 16,-24 1-16,0 0 0,0 0 16,0 0-1,-24-25 1,24-25 0</inkml:trace>
  <inkml:trace contextRef="#ctx0" brushRef="#br0" timeOffset="1685.4898">3175 4316 0,'-25'0'16,"50"0"31,0 0-47,0 0 0,-1 0 16,1 0-16,0 0 0,0 0 15,0 0-15,-1-25 16</inkml:trace>
  <inkml:trace contextRef="#ctx0" brushRef="#br0" timeOffset="2339.1759">3473 4192 0,'0'25'16,"0"0"-1,0-1-15,0 1 16,0 0-16,0 0 15,24 0-15,-24-1 16,0 1-16,25-25 16,0-25-1,-25 1 1,25 24-16,-25-25 0,25 0 0,-25 0 16,24 0-16,-24 1 15,25-1-15,-25 50 31,0-1-15,0 26-16,0-25 0,0 0 16,0-1-16,0 1 15,25-25-15,-25 25 16,25-25-16,0 0 16,0-50-16,-25 26 15,24-1-15,-24 0 16,25 0-16,-25 0 0,0 1 15,25-1-15,-25 50 32,0-1-17,0 1 1,0 0-16,0 0 0,0 0 16,0-1-16,25-24 31,-25-24-31,25-26 15,-25 25-15,24 0 16,-24 1-16,0-1 16,0 50 15,0 24-31,25-49 16,-25 25-16,0 0 0,0 24 15,25-49-15,-25 25 16,0 0-16,25-25 15,0-25 1</inkml:trace>
  <inkml:trace contextRef="#ctx0" brushRef="#br0" timeOffset="2533.3625">4093 3944 0,'0'0'15,"0"50"1,-25-26-1,25 1-15,0 0 0,0 25 16,0-26-16,0 51 0,0-50 0,0 24 16,0-24-16,0 0 15,25 24-15,-25-24 0,0 0 16,0 25-16</inkml:trace>
  <inkml:trace contextRef="#ctx0" brushRef="#br0" timeOffset="2661.9903">3994 4341 0,'-25'-25'16,"50"25"15,24-25-31,-24 25 16,0 0-16,0 0 16,-1 0-16,1 0 0</inkml:trace>
  <inkml:trace contextRef="#ctx0" brushRef="#br0" timeOffset="3559.2374">4316 3919 0,'0'-25'16,"-25"25"-16,25 25 15,0 0 1,0 49-16,0-49 15,0 0-15,0 0 0,0 0 16,0 49-16,0-49 0,0 0 16,0-1-16,0 1 0,0 0 15,0 25-15,0-26 0,0 1 16,0-50 15,0 1-31,0-1 16,0 0-16,0 0 15,0 0-15,0 1 16,25 24 0,-25 24-1,0 1 1,0 0-16,0 0 16,25 0-16,-25-1 0,25 1 15,-1-25 1,1 0-16,0 0 15,-25-25-15,25 25 0,-25-24 16,25-1-16,-1 0 0,-24 0 16,25 0-16,-25 1 15,0-1-15,0 0 0,-25 50 47,25 0-31,-24-1-16,24 1 0,0 0 15,0 0-15,24 0 16,1-25 0,0 0-16,0 0 15,-25-25-15,25 25 0,-25-25 16,24 0-16,1 0 16,-25 1-16,0-1 0,25 25 15,-25-25-15,25 0 16,-25 50-1,0 0 1,-25-25-16,25 25 16,0-1-16,0 1 0,25-25 31,0-25-15,-25 1-1,24-1-15,1 0 16,-25 50 15,0 0-15,0-1-1,0 1-15,25 0 16,0-25 0,0 0-16,0 0 0,-1-25 15,1 25-15,0-25 16,25-24-16</inkml:trace>
  <inkml:trace contextRef="#ctx0" brushRef="#br0" timeOffset="3904.0418">5060 4167 0,'0'0'0,"0"-25"16,25 1-16,-25-1 0,-25 25 31,0 25-15,25-1-16,-24 1 16,24 0-16,-25-25 15,25 25-15,0 24 0,0-24 16,0 0-16,25-25 15,-1 0-15,1 0 16,0 0-16,0 0 0,0-25 16,-1 0-16,1 1 0,0 24 15,0-25-15,-25 0 0,25 0 16,-1 0-16,-24 1 16,0 48 15,0 26-31,0-25 15,0 0-15,0-1 16,0 1-16,25 0 16,0-25-1,-25-25 1,0 0-16,-25 1 16</inkml:trace>
  <inkml:trace contextRef="#ctx0" brushRef="#br0" timeOffset="4643.0597">5135 3994 0,'0'0'0,"24"0"47,-24-25-47,75 25 0,-50 0 0,-1-25 16,1 0-16,25 0 0,-25 25 15,24-49-15,-24 49 0,0-25 16,0 0-16,-1 0 15,-24 50 17,-24 0-32,24 0 0,0 0 15,0-1-15,0 1 0,0 50 0,0-51 16,0 26-16,0-25 16,24 24-16,-24 26 0,0-50 0,0-1 15,0 1-15,0 0 16,0 25-16,0-75 31,-24 0-31,-1 0 16,25 0-16,0 1 0,-25-1 15,25 0-15,0 0 16,-25 25-16,50 0 31,0 0-15,0 0-1,-1 0-15,1 0 0,0 0 0,0 0 16,0 0-16,-1 0 16,-24 25 15,0 0-31,0 0 31,0-1-31,25-24 16,0 0-16,0-24 15,0-1 1,-25 0-16,24 0 0,1 0 0,-25 1 16,0-1-16,25 25 15,-25-50-15,25 50 0,-25 25 32,0 0-32,0 0 0,0-1 15,0 1-15,0 50 0,25-51 16,-25 26-16,0-25 0,0 24 15,25 1-15,-25 49 0,0-49 16,0-1-16,0 1 0,0 0 16,-25 24-16,0-49 0,0 0 0,0 0 15,-24-1-15,-1-24 0,-49 25 16,49-25-16</inkml:trace>
  <inkml:trace contextRef="#ctx0" brushRef="#br0" timeOffset="5075.1026">3572 4936 0,'-25'0'15,"25"-25"-15,25 25 32,0 0-17,-1 0-15,26-24 16,-25 24-16,0 0 0,0 0 16,-1 0-16,51-25 0,-50 25 15,24 0-15,1 0 0,24 0 0,-24-25 16,99 0-16,-75 25 0,0 0 15,26-25-15,-26 25 16,100-25-16,-100 25 0,1-24 16,-1 24-16,0 0 0,50 0 15,-49-25-15,-26 25 0,1 0 0,0 0 16,-1 0-16,26 0 0,-75-25 16,24 25-16,1 0 0,0 0 15,-75-25 16</inkml:trace>
  <inkml:trace contextRef="#ctx0" brushRef="#br0" timeOffset="7406.9891">16520 3646 0,'-25'0'16,"50"0"31,0 0-47,0 0 15,-1 0-15,26 0 16,-25 0-16,0 0 16,-1 0-1,-48 0 32,24 25-31,-25 0-1,25 0-15,-25 0 0,25-1 0,0 26 16,0-25-16,-25 0 0,25 24 16,0 1-16,0-1 15,0-24-15,0 0 0,0 0 0,0 24 16,0-24-16,0 0 15,0 0-15,-25-25 0,25 25 0,0-1 16,-24-24-16,-1 0 16,0 0-1,25-24-15,-25-1 16,25 0 15,25 25-31,0 0 16,0 0-1,24 0-15,-49-25 0,25 25 16,0 0-16,0 0 0,-1-25 16,1 25-16,-25-24 0,25 24 15,0-50 1,0 25-16,-25 0 16,0 1-1,0 48 1,0 1-1,0 0 1,0 0-16,0 0 16,24-25-1,1-25 1,0-25 0,0 25-16,-25 1 15,0-1-15,25 25 16,-25 49 15,0-24-31,0 0 16,0 0-16,0 0 0,0-1 15,24 1-15,1-25 16,0 0-16,0-25 16,0-24-16</inkml:trace>
  <inkml:trace contextRef="#ctx0" brushRef="#br0" timeOffset="7587.8021">17190 3746 0,'0'0'0,"0"-25"0,0 0 16,24 25 0,-24 25-1,0 0-15,0-1 0,-24 26 16,24-25-16,0 49 0,0-49 0,0 25 16,0-26-16,0 26 0,0-25 15,0 24-15,0-24 0,0 0 16,24-25-16,-24 25 0</inkml:trace>
  <inkml:trace contextRef="#ctx0" brushRef="#br0" timeOffset="7749.2317">17066 3994 0,'0'0'0,"0"-25"31,49 25-16,-24 0 1,25 0-16,-26 0 16,1 0-16,0 0 0</inkml:trace>
  <inkml:trace contextRef="#ctx0" brushRef="#br0" timeOffset="8655.1755">17338 4093 0,'0'25'16,"25"-50"0,-25 0-1,25 0-15,-25 0 16,0 1-16,0-1 16,-25 25-1,0 0-15,25 25 16,-24-25-1,24 24-15,0 1 0,0 0 16,0 0-16,24 0 16,1-25-16,0 0 0,0 0 15,0 0-15,24 0 16,-24 0-16,0-25 0,0 0 0,0 0 16,-1 0-16,1 1 0,0-1 15,-25 0 1,0 0-16,0 0 15,-25 25-15,-24 0 16,24 0-16,25 25 0,-25-25 16,25 25-16,0 0 15,0 0-15,25-1 16,0 1 0,-1 0-16,-24 0 15,25 0-15,-25-1 0,25 26 0,-25-25 16,0 0-16,0-1 0,0 1 15,0 0-15,0 49 0,0-49 16,0 0-16,0 0 0,0 0 16,-25-1-16,25 1 15,-25-25-15,25-25 16,0 1 0,0-1-16,0 0 0,25 0 15,0-49 1,-25 49-16,25 0 0,0 0 0,-1 1 15,1-1-15,25-50 16,-50 51-16,25-1 0,-1 0 0,1 0 16,0 0-16,-25 1 15,25 24-15,-25 24 32,-25 1-32,25 0 15,-25 0-15,25 0 16,25-25-1,0-25 1,0 25-16,-1-50 16,1 25-16,0 25 0,0-24 15,0-1-15,24 0 0,-24 25 16,-25-25-16,0 50 16,0 0-1,0 0 1,-25-1-16,25 1 0,0 0 15,0 0-15,0 0 16,25-25-16,-25-25 31,25 25-31,-25-50 0,0 25 16,0-24 0,-25 24-16</inkml:trace>
  <inkml:trace contextRef="#ctx0" brushRef="#br0" timeOffset="8970.739">17959 3795 0,'0'0'0,"-25"0"16,50 0 15,24-25-31,-24 25 0,25-24 16,-26-1-16,26 25 16,-25-25-16,0 0 0,-1 0 0,51 0 15,-50 1-15,-1-1 0,1 0 16,0 0-1,-25 0 1,-25 25 0,25 25-16,-25 0 15,25 0-15,0 24 0,0 1 16,0 0-16,0-1 16,0 26-16,0-26 0,0-24 15,0 0-15,0 25 0,0-26 0,0 26 16,0-25-16,-24-25 15,24-25 1</inkml:trace>
  <inkml:trace contextRef="#ctx0" brushRef="#br0" timeOffset="9406.9364">18231 3969 0,'0'-25'0,"-24"25"16,24-25-16,0 0 16,24 25-1,26 0-15,-25-24 16,0 24-16,-1 0 0,1 0 15,25-25-15,-25 25 0,-1 0 0,-24-25 16,25 25-16,0 0 16,-25 25-1,-25 0 1,25-1-16,0 1 16,0 25-16,0-25 15,25-25-15,0 0 16,0 0-1,0-25-15,-1 0 16,1-25-16,0 50 0,-25-24 16,25-1-16,-25 0 0,25 0 15,-25 0-15,0 50 32,0 25-32,-25-25 15,25-1-15,0 26 0,0 0 16,0-26-16,0 26 0,0 0 15,0 24-15,0-49 0,0 24 16,0 1-16,0-25 0,0 24 16,0 1-16,-25-25 0,25 0 15,-25-1-15,25 1 0,-49 0 16,24 0-16,-25-25 0,25 0 16,-24 0-16</inkml:trace>
  <inkml:trace contextRef="#ctx0" brushRef="#br0" timeOffset="9970.5728">16842 4465 0,'-24'0'0,"24"-25"16,24 25 15,1 0-31,0 0 16,0 0 0,0 0-16,-1 0 0,1 0 15,0 0-15,25 0 16,-1 0-16,-24 0 0,25 0 15,-1 0-15,1 0 0,-25 0 16,74-25-16,-50 25 0,1 0 16,-25 0-16,25 0 0,24 0 15,-49 0-15,0 0 0,24 0 0,-24 0 16,0 0-16,0-25 0,-1 25 16,1 0-16,0 0 15,25 0-15,-26 0 0,1 0 16,0 0-16,0 0 0,0 0 15,24 0-15,1 0 0,-25 0 16,24 0-16,-24 0 0,25 0 16,-26 0-16,51 0 15,-50 0-15,-1 0 16,1 0-16,0 0 16,0-24-16,0 24 0,0 0 15,-1 0 1,26 0-16,-25 0 15,0 0-15,-1 0 16</inkml:trace>
  <inkml:trace contextRef="#ctx0" brushRef="#br0" timeOffset="10107.2793">18976 4390 0,'0'0'0,"24"0"16</inkml:trace>
  <inkml:trace contextRef="#ctx0" brushRef="#br0" timeOffset="14924.9234">6499 3870 0,'0'0'0,"0"-25"0,0 0 0,-25 25 32,25 25-17,0 0 1,-25-1-16,25 1 0,-25 0 16,25 0-16,0 0 0,-24 24 15,24-24-15,0 0 0,0 0 16,0-1-16,0 51 0,0-50 15,0-1-15,24 26 0,-24-25 16,25 24-16,-25 1 0,0-25 16,25 0-16,0-1 0,-25 1 15,25 25-15,-1-25 0,1-1 16,0-24-16,0-24 31,-25-1-31</inkml:trace>
  <inkml:trace contextRef="#ctx0" brushRef="#br0" timeOffset="15374.9764">7144 3994 0,'0'-25'16,"-25"25"-16,0 0 15,0 0 1,1 0-16,24 25 0,-25-25 0,25 24 16,-50 1-1,25 25-15,1-50 16,24 25-16,-25-1 15,25 1-15,0 0 16,25 0-16,-1 0 16,1-25-16,0 0 0,0 24 15,0-24-15,24 25 16,-24 0-16,0-25 16,-25 25-16,0 0 15,-50-25 1,25 0-16,1 24 15,-1 1-15,0-25 16,0 0-16,0 0 16,25-25-16</inkml:trace>
  <inkml:trace contextRef="#ctx0" brushRef="#br0" timeOffset="15614.3373">7218 3944 0,'0'0'0,"0"25"31,0 0-15,0-1-16,0 1 16,25 25-16,-25-25 0,0-1 15,0 26-15,0-25 0,0 0 16,0 24-16,0-24 0,0 0 15,0 0-15,25-1 16,-25 1-16</inkml:trace>
  <inkml:trace contextRef="#ctx0" brushRef="#br0" timeOffset="16231.107">7119 4242 0,'-25'0'0,"25"-25"15,50 0 17,-25 25-32,-1 0 15,1 0-15,0-25 0,25 25 16,-1-25-16,-24 25 0,0-24 0,0 24 16,-1 0-16,-24 24 31,-24 1-16,24 0-15,-25-25 0,25 25 16,0 0-16,0-1 0,0 1 16,25 0-1,-1-25-15,1 25 16,0-25 0,-25-25-16,0 0 15,0 0-15,-25 1 0,0-1 16,1 0-16,-1 25 15,0-25 1,50 25 15,0 0-15,-1 0 0,26 0-16,-25-25 0,0 25 15,-1 0-15,26 0 16,-25 0-16,0 0 15,-1 25-15,-24 0 16,0 0-16,0 0 16,0-1-16,0 1 0,0 0 31,25-50-15,0 0-1,0 1-15,0-1 16,-25 0-16,24 25 0,1-50 15,0 50-15,0-24 0,-25-1 16,25 25-16</inkml:trace>
  <inkml:trace contextRef="#ctx0" brushRef="#br0" timeOffset="16495.3988">7913 4266 0,'0'0'0,"24"25"0,-24 0 0,25-25 31,-25-25-31,25 25 0,-25-25 16,25-24-16,0 49 0,-25-25 16,25 0-16,-25 0 0,24 1 15,-24-1-15,0 0 16,-49 25 0,24 25-16,0 0 15,0-1-15,25 1 0,-25 0 0,25 0 16,0 0-16,25-1 15,25-24-15,-25 0 16,0 25-16,24-25 0,26 0 16,-1 0-1</inkml:trace>
  <inkml:trace contextRef="#ctx0" brushRef="#br0" timeOffset="18840.7564">8930 4118 0,'0'0'0,"0"24"47,-25-24-47,25 50 0,0 0 0,0-26 16,0 26-16,0-25 0,0 24 16,0 26-16,0-26 15,0 26-15,-25-50 0,25-1 16,0 1-16,0 0 0,0 0 15,0 0-15,-25-100 32,25 50-32,0 1 0,0-1 15,-25-25-15,25 1 0,0-26 16,0 26-16,0-1 0,0 0 16,0 1-16,0 24 0,25-49 0,-25 49 15,25 0-15,-25 0 0,25 25 16,0-25-16,-1 25 15,1 0-15,0 0 16,0 25-16,-25 0 0,25-25 16,-25 25-16,0 0 0,0 24 15,0-24 1,-25 0-16,0 0 16,0-1-16,0-24 15,50-49 16,25 24-31,-50 0 16,25 25-16,0-25 16,-1 1-16,26-1 0,-25 0 15,0 25-15,-25-25 0,24 25 16,1-25-16,0 25 0,-25-24 0,25 24 31,-75 24-15,1 1-1,49 0-15,-25-25 0,25 25 16,-25 0-16,25-1 0,0 1 16,25-25-1,24 0-15,-24 0 16,0 0-16,0 0 0,0-25 16,-1 1-16,1-1 15,-25 0 1,0 0-1,0 50 32,-25 0-47,25 0 16,0-1 0,0 1-1,25-25-15,0 0 0,0 0 16,0 0-1,-1 0-15,-24-25 0,25 25 16,0 0 0,-25-24-16,0-1 15,-25 25 1,25-25 0,-25 25-16,25-25 15,-24 25-15,24-25 16,-25 25-16,25 25 31,0 0-31,0 0 16,0 0-16,0-1 15,0 1 1,0 0-16,25 0 16,-25 0-16,24-25 15,-24 24-15,0-48 47,25-1-31,-25 0-1,25 25-15,-25-25 16,25 0-16,0 1 16,-1 24-1,1-25 1,-25 50 140,0-1-156,25 1 16,-25 0-1,0 0-15,0 0 16,0-1-16,0 1 16,-25-25-1,25 25-15,-25-25 0,1 0 16,24-25-1,0 0-15,-25 25 16,25-24-16,0-1 0,25 0 16,-25 0-16,24 0 15,1 1 1,-25-1-16,25 25 0,-25-25 16,0 0-16,25 25 0,0-25 15,-25 1-15,24-1 16,-24 0-16,25-25 15,0 26-15,-25-1 0,25 0 16,-25 0-16,0 0 16,0 50 15,0 0-15,0 0-16,0 0 15,0-1-15,0 1 0,0 0 16,0 0-16,0 24 0,0-24 0,0 0 15,0 0-15,0 0 16,0-1-16,0 1 16,0-50 31,0 1-47,0-1 15,0 0-15,0 0 16,0 0-1,0 1 32,25 24-31,-25-25-16,24 25 16,-24 25 15,0-1-31,0 1 15,0 0-15,0 0 16,0 0-16,25-1 16,-25-48 15,25 24-31,-25-50 16,25 25-16,-25 0 15,0 1-15,25-1 16,-25 0-16,0 50 47,0 0-32,0-1 1,-25-24-16,25 25 16,0 0-1,25-25-15,-1 0 16,-24-25-1,25 25-15,-25-25 16</inkml:trace>
  <inkml:trace contextRef="#ctx0" brushRef="#br0" timeOffset="20848.6306">9971 4018 0,'0'25'78,"0"0"-78,0 25 0,0-26 16,0 1-16,0 0 16,0 0-1,25-25-15,0-25 16,0-25-1,0 26-15,-25-1 16,0 0-16,25 25 16,-25-25-16,0 50 31,0 0-15,0 0-1,0-1-15,0 1 0,0 0 16,24-25-16,1 0 31,-25-25-31,25 0 16,0 1-16,0-1 15,-1 25-15,-24-25 16,25 25-16,-50 50 31,50-50 16,0 0-47,0 0 16,-25-25-16,25 0 15,-25 0-15,24 25 16,-24 25 15,-24 0-31,24 0 16,0-1-16,0 1 0,24 0 15,1-25 1,0 0-16,0 0 16,0-25-16,-1 25 15,-24-25-15,0 1 16,0-1-16,0 0 16,-24 0-16,-1 0 15,0 25-15,25-24 0,-25 24 16,0 0-1,25 24 1,25-24-16,0 0 16,0 25-16,0-25 15,-1 0-15,1 0 16,0 0-16,0 0 0,0 0 16,-1 0-16,1 25 15,-25 0 1,0 0-16,0-1 0,0 1 15,0 0 1,0 0-16,0-50 31,0 0-15,25 0-16,0 1 0,-25-1 16,0 0-16,25 0 15,-25 0-15,24 25 16,1 0-1,0 0 1,-25 25-16</inkml:trace>
  <inkml:trace contextRef="#ctx0" brushRef="#br0" timeOffset="21264.6692">11088 4068 0,'0'0'16,"24"0"-16,-24-25 0,0 0 31,-24 25-31,-1 0 15,25 25 1,-25-25-16,0 25 0,25 0 16,0 0-16,-25-1 15,25 1-15,0 0 16,50-25 15,-25-25-31,0 0 16,-1 1-16,1-1 0,0 0 0,-25 0 15,25 0-15,0-24 0,0-1 16,-25 25-16,0 1 0,24-1 16,-24 0-16,0 0 15,0 50 17,0 0-32,0 0 0,0-1 15,0 1-15,0 25 0,0-25 16,0 24-16,0-24 0,0 0 15,0 0-15,0 49 0,0-49 16,0 0-16,0-1 16,0 1-16,0-50 15,25 1 1</inkml:trace>
  <inkml:trace contextRef="#ctx0" brushRef="#br0" timeOffset="21469.1036">11485 3746 0,'0'0'16,"24"0"0,-24 24-16,0 1 15,25 25-15,0-25 0,0-1 16,-25 26-16,25-25 0,-1 24 16,1 26-16,0-26 0,-25-24 0,0 25 15,0-1-15,0 1 16,-25-25-16,0 24 0,25-24 15,-24 0-15,-1 0 0,-25 0 16,25-1-16</inkml:trace>
  <inkml:trace contextRef="#ctx0" brushRef="#br0" timeOffset="30995.5073">19571 3448 0,'-25'0'0,"0"0"110,25 25-110,-25-25 15,1 0-15,24 24 16,-25 1-16,0 0 31,0 0-15,25 0-16,-25-1 0,1 1 15,24 0 1,-25 0-16,25 0 0,0 0 16,0-1-16,0 1 0,-25 0 15,25 0-15,0 24 0,0-24 16,0 0-16,0 0 0,0 0 16,0 24-16,25-24 0,-25 0 15,25 0-15,-25-1 16,24 1-16,1 0 0,0 0 15,-25 0 1,25-1-16,0-24 0,-25 25 0,24-25 16,-24 25-1,25-25-15,-25-25 78,25 25-62,-25-25 0,25 1-1</inkml:trace>
  <inkml:trace contextRef="#ctx0" brushRef="#br0" timeOffset="33494.3896">20042 3944 0,'0'0'0,"0"-50"31,0 26-15,-25-1 0,1 0-1,-1 25 1,0 25 0,25 0-16,-25-1 0,0 1 15,1 0-15,24 0 16,-25 0-16,25-1 0,0 1 15,-25 25-15,25-25 16,0-1-16,25-24 16,0 0-16,-1-24 15,1-1-15,0 0 16,0 0-16,-25 0 16,25-24-16,-1 24 0,-24-25 15,25 26-15,-25-1 0,25-50 16,-25 51-16,25-1 0,-25 0 15,0 0-15,0 0 0,25 0 16,-25 50 15,-25-25-31,25 25 0,-25 25 0,25-25 16,0 24-16,0-24 0,0 0 16,-25 49-16,25-49 0,0 0 15,0 0-15,0-1 0,0 1 16,0 25-16,0-25 0,0-1 15,0 1 1,25-25 0,-25-25-16,25 1 15</inkml:trace>
  <inkml:trace contextRef="#ctx0" brushRef="#br0" timeOffset="33853.5065">20241 3845 0,'-25'0'16,"25"25"-16,0-1 15,0 1 1,0 0-16,0 0 16,0 0-16,0-1 15,0 1-15,0 0 0,0 0 16,25-25-1,-1 0-15,1-25 16,-25 0-16,25 0 16,-25 1-16,0-1 0,0 0 15,0 0-15,0 0 0,0 1 16,0-1-16,-25 25 16,0-25-16,1 25 15,-1 0-15,25 25 16,0 0-16,-25-25 0,25 24 15,25 1 1,0 0-16</inkml:trace>
  <inkml:trace contextRef="#ctx0" brushRef="#br0" timeOffset="34114.8626">20563 3845 0,'-25'0'31,"0"25"-15,1-25-1,24 24-15,-25 26 16,0-25-16,25 0 16,0-1-16,0 1 0,0 0 15,0 0-15,25-25 0,-25 25 16,25-25-16,-1 0 15,1 24-15,0-24 0,0 0 16,24-24-16,-49-1 0,25 25 16,0-25-16,-25 0 0</inkml:trace>
  <inkml:trace contextRef="#ctx0" brushRef="#br0" timeOffset="34512.1909">20811 3870 0,'-25'0'15,"25"24"17,0 1-32,0 0 15,-24 25-15,24-26 16,0 1 0,0 0-16,24-25 15,1-25 1,0 25-16,-25-25 0,25 1 15,-25-1-15,25 25 16,-1-50-16,-24 25 0,25 1 16,-25-1-16,0 50 31,0-1-15,0 1-16,0 0 15,0 0-15,0 0 16,0-1-16,0 1 15,25-25 1,0 0-16,-25-25 0,25 1 16,-25-1-1,24 0-15,1 0 0,-25 0 16</inkml:trace>
  <inkml:trace contextRef="#ctx0" brushRef="#br0" timeOffset="35594.6962">21084 3870 0,'0'0'16,"0"-25"-16,0 0 0,25 25 0,-25 25 31,0 0-16,0-1-15,0 1 16,0 0-16,0 0 16,0 0-16,0-1 15,25-48 17,-25-26-17,24 25-15,-24 0 0,25 25 16,-25-24-16,0-1 0,25 0 0,0 25 15,-25-25 1,0 50 0,0 25-1,0-26-15,0 1 16,-25 0-16,25 0 16,0 0-16,25-25 0,-25 24 15,25-24-15,-1 0 16,1 0-16,-25-49 0,25 49 15,0-25-15,-25 0 16,25 0-16,-1 1 0,1-1 16,-25 0-16,0 50 31,0 0-15,0-1-16,0 1 15,0 0-15,25-25 16,0 25-16,0-25 15,-1 0-15,-24-25 0,25 25 16,-25-25-16,25 25 0,-25-49 16,25 24-1,-25 0-15,0 0 0,-25 25 32,0 25-32,0-25 15,25 25-15,0 0 0,0-1 16,-24 1-16,24 0 15,24-25 1,1 25-16,0-25 0,0 0 16,0 0-1,24-50-15,1 1 16,-50 24-16,25 0 16,0 0-1,-25 50 16,0 0-31,0 0 16,0-1 0,0 1-1,24-25 1,-24-25-16,25 25 16,0-24-16,0 24 15,0 0 1,-25 24-1,24 1-15,-24 0 16,25-25 31,0-25-31,0 0-16,0 1 15,-25-1-15,24 0 0,1 0 0,-25 0 16,50-49-16,-25 49 0,-25 0 15,24-24-15,-24 24 0,25 0 16,-25 0-16,0 0 16,-25 50-1,25 25-15,0-25 16,-24-1-16,24 26 0,-25 25 16,0-26-16,25 1 0,0-1 15,0 1-15,0 49 0,0-74 16,0 25-16,0-26 0,25 1 15,-25 0-15,25-25 0</inkml:trace>
  <inkml:trace contextRef="#ctx0" brushRef="#br0" timeOffset="35731.3376">21952 3820 0,'0'0'0,"-25"0"0,50 0 31,25 0-31,-25 0 15,-1 25-15,26-25 0,0 0 16,-26 25-16,76-25 0,-51 0 16</inkml:trace>
  <inkml:trace contextRef="#ctx0" brushRef="#br0" timeOffset="36005.6105">22944 3820 0,'0'-25'16,"-24"25"-1,-1 25 17,-25 25-32,25-50 15,25 24-15,-24-24 0,-1 25 0,25 0 16,-25 0-16,25 0 0,0-1 15,0 1 1,25 0-16,0-25 0,-1 0 0,26 0 16,-25 0-16,24 0 15,-24-50-15,0 50 0</inkml:trace>
  <inkml:trace contextRef="#ctx0" brushRef="#br0" timeOffset="36570.0813">23093 3870 0,'0'0'0,"25"0"15,-25-25-15,-25 25 16,25 25-1,-25-1-15,1 1 0,24 0 16,0 0-16,0 0 16,0-1-1,0 1-15,24-25 16,1 0-16,-25-25 16,25 1-16,0-1 0,-25 0 15,0 0-15,25-24 16,-25 24-16,0 0 15,0 0-15,-25 25 16,0 25 0,25 0-16,0 0 15,25-25 1,0 0-16,-1 0 16,1 0-16,25 0 15,-50-25-15,25 25 16,-25-25-16,24 25 0,-24-25 15,0 50 17,0 0-32,0 0 15,0-1-15,0 1 16,0 0 0,25-25-16,0-25 15,0 25-15,-25-25 16,0 1-16,25 24 0,-25-25 15,0 50 32,24-1-47,-24 1 16,0 0-16,0 0 16,25-25-1,25 0-15,-25-25 16,-1 25-16,-24-50 0</inkml:trace>
  <inkml:trace contextRef="#ctx0" brushRef="#br0" timeOffset="36752.5907">23713 3621 0,'25'-24'15,"-25"-1"-15,25 0 0,-25 0 16,0 50 0,-25 25-1,25-26-15,-25 26 0,25-25 16,0 0-16,0 24 0,0 26 15,0-50-15,0-1 0,0 1 16,0 0-16,0 25 0,25-26 0</inkml:trace>
  <inkml:trace contextRef="#ctx0" brushRef="#br0" timeOffset="36901.192">23639 3746 0,'0'0'0,"-25"0"15,25-25 1,25 25-16,24 0 16,26 0-1,-50 0-15,-1 0 0,1 0 16,0 0-16,25 0 0,-1 25 0</inkml:trace>
  <inkml:trace contextRef="#ctx0" brushRef="#br0" timeOffset="37222.3364">23961 3919 0,'0'0'0,"-24"25"15,48-50 17,1 0-32,0 1 15,0 24-15,0-25 0,-1 25 0,-24-25 16,25 25-16,-25-25 15,0 0-15,0 1 0,0-1 16,-25 25 0,1 0-16,-1 25 15,0-1-15,25 1 16,0 0-16,0 25 16,0-26-1,0 1-15,25 0 16,0-25-16,-1 0 0,1 25 15,0-25-15,25 0 16,-26 0-16</inkml:trace>
  <inkml:trace contextRef="#ctx0" brushRef="#br0" timeOffset="37762.9418">24408 3770 0,'-25'0'0,"25"25"31,-25 0-15,25 0-16,0 0 16,0-1-16,-25 1 0,25 0 15,0 0-15,0 0 16,25-25-16,0 0 15,-25-25-15,25 25 16,-25-25-16,25 0 0,-1 0 16,1-24-16,0 24 15,-25 0-15,25 0 0,-25 1 16,25-1-16,-25 50 31,0 24-31,0-24 16,0 0-16,0 0 15,0 24-15,0-24 0,24 0 16,26-25 0,-25 0-16,-25-25 15,25 25-15,-1-74 16</inkml:trace>
  <inkml:trace contextRef="#ctx0" brushRef="#br0" timeOffset="37932.6131">24879 3497 0,'0'0'0,"-25"0"16,25 25-16,-25 0 16,25 0-16,0 0 0,-24 24 15,24-24-15,-25 0 0,25 0 0,0 49 16,0-24-16,25 49 16,-25-74-16,24 0 15,1-1-15,0 1 16</inkml:trace>
  <inkml:trace contextRef="#ctx0" brushRef="#br0" timeOffset="38091.2385">24656 3746 0,'0'0'0,"25"0"31,-1 0-31,1 0 0,25 0 16,-25 0-16,-1 0 0,51 24 15,-25-24-15,-26 0 0,1 0 16</inkml:trace>
  <inkml:trace contextRef="#ctx0" brushRef="#br0" timeOffset="38342.9466">25202 3448 0,'24'25'16,"-24"-1"-16,0 1 15,25 0-15,0 25 16,0-26-16,-25 26 0,25-25 16,-1 25-16,-24-1 0,25 26 0,0-26 15,-25 1-15,0-1 0,0 1 16,0 24-16,-25-24 15,0-25-15,1 0 0,-76 49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5-18T03:57:37.1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9252 2381 0,'-25'-25'0,"25"1"31,-24 24-31,24-25 31,24 25 1,1 0-1,0 0-16,0 0-15,0 0 16,-1 0-16,26 0 16,-25 0-16,-25 25 15,25-25-15,-1 0 16,1 0 0,-25-25-1,25 25-15,0 0 16,0 0-1,-1 0 1,1 0 0,0 0-16,0 0 15,0 0-15,-1 0 16,1 0-16,0 0 16,-25 25-1,25-25-15,0 0 16,-1 0-1,26 0 1,-25-25-16,0 25 0,-25-25 16,24 25-16,51-25 15,-50 25-15,0 0 16,24 0-16,-24 0 16,0 0-1,0 0-15,-25 25 16,24-25-16,1 0 15,0 0-15,0 0 16,0 0-16,24-25 16,-24 25-16,0 0 0,-25-25 15,25 25-15,24-24 0,-24-1 16,0 25-16,0 0 16,-25 25 30,24-25-46,1 0 16,0 0-16,0 0 0,0 0 16,-1 0-16,26 0 15,-25 0-15,74 0 0,-74 0 16,0 0-16,-1 0 0,1 0 16,0 0-16,0 0 0,0 24 15,-1-24-15,1 25 16,25 0-16,-25-25 0,0 0 15,-1 25-15,26-25 16,-25 0-16,0 25 0,24-25 16,-24 0-16,25 0 0,49 0 15,-74 0-15,24-25 0,1 25 0,-1 0 16,26 0-16,-26 0 0,-24 0 16,25 0-16,-25 0 0,-1 25 15,26-25-15,-25 0 0,0 24 16,-1-24-16,1 0 0,0 0 15,0 0-15,0 25 0,0-25 16,-1 0-16,1 0 0,25 0 0,-25 0 16,-1 0-16,1 0 15,0 0-15,49 0 0,-49-25 0,0 25 16,0 0-16,0-24 16,-1 24-16,26 0 0,-25 0 0,0 0 15,-1 0-15,26 0 16,-25-25-16,0 25 15,-1 0-15,26 0 16,-25 0-16,0 0 0,-1 0 16,1 0-16,25 0 0,-25-25 15,24 25-15,-24 0 0,0 0 0,25 0 16,-1 0-16,1 0 0,-25-25 16,-1 25-16,1 0 0,25 0 15,-25 0 1,-1 0-16,-24 25 0,25-25 15,0 25-15,0-25 16,0 0-16,49 0 0,-49 0 16,0-25-16,24 25 0,1-25 15,-25 25-15,49-25 0,-24 25 16,-1 0-16,-24 0 0,0 0 16,49 0-16,-49 0 0,0 0 15,0 0-15,-1 0 0,1 0 16,25 0-16,-25 0 0,0 25 0,-1-25 15,51 0 1,-50 0-16,-1 0 0,1 0 16,0 0-16,25 0 0,24 0 0,-24-25 15,-26 25-15,26-24 0,0 24 16,24 0-16,-24 0 0,-26 0 16,1 0-16,25 0 0,-25 0 15,-1 0-15,1 0 0,0 0 16,0 0-16,24 24 15,-24-24-15,0 0 0,0 0 0,0 0 16,24 0-16,26 0 0,-50-24 16,24 24-16,-24 0 0,25-25 15,24 25-15,-49 0 16,0 0-16,24 0 0,-24 0 0,25 0 16,-1 0-16,-24 0 0,0 0 15,24 0-15,-24 0 0,25 25 16,-25-25-16,-1 24 0,1-24 15,25 0-15,-25 0 0,49 0 16,-49 0-16,25 0 0,-26 0 16,26 0-16,24 0 0,-49-24 15,25 24-15,49 0 0,-74 0 16,24 0-16,-24 0 0,0 0 16,0 0-16,0 0 0,-1 0 15,1 24-15,0-24 16,-25 25-16,25-25 0,0 0 15,-1 25-15,1-25 16,0 0-16,25 0 0,-26 0 16,26 0-16,24 0 0,-24-25 15,0 25-15,-26 0 0,26 0 16,49-25-16,-49 25 0,0 0 16,-1 0-16,1 0 0,-25 0 15,74 0-15,-50 0 0,-24 0 16,25 0-16,-25 25 0,49-25 15,-24 0-15,-26 0 0,26 0 16,0 0-16,-26 0 0,76 0 0,-51 0 16,1 0-16,0 0 0,-1 0 15,50 0-15,-49 0 0,0 0 16,-1 0-16,1 0 0,-1 0 16,51 0-16,-51 0 0,1 0 15,-1 0-15,75 0 16,-99 25-16,25-25 0,24 0 0,-24 0 15,-25 0-15,24 0 0,1 0 16,24 0-16,-49 0 0,0 0 16,25 25-16,-26-25 0,1 0 15,50 25-15,-51-25 0,1 0 16,25 24-16,-25-24 0,49 0 16,-49 0-16,24 0 0,-24 25 15,25-25-15,-1 0 0,1 0 16,0 0-16,-26 0 0,1 0 15,25 0-15,-1 0 0,-24 25 16,0-25-16,0 0 0,0 0 16,0 0-16,24 0 0,-24 0 0,0-25 15,0 25-15,-1 0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5-18T02:25:03.7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5953 2729 0,'0'-25'16,"0"50"31,-25-1-47,25 1 16,0 0-1,0 0-15,-24 0 0,24-1 16,0 1-16,-25 0 0,25 0 15,-25 24-15,25-24 0,-25 25 16,0 24-16,25-49 0,-25 49 16,1-24-16,24-25 15,-25 24-15,25 1 0,-25 24 16,0-49-16,25 0 0,-25 25 16,25-26-16,0 1 0,-24 50 0,24-50 15,-25-1-15,25 1 0,0 25 16,-25-1-16,25-24 0,0 0 15,0 0-15,0 0 0,-25 24 16,25-24 0,0 0-1,0-50 1,0 0 0</inkml:trace>
  <inkml:trace contextRef="#ctx0" brushRef="#br0" timeOffset="1012.4877">3969 4217 0,'0'-25'16,"0"50"30,0 0-30,0-1-16,0 1 16,0 0-16,0 0 0,0 0 15,0 24-15,0 1 0,0-25 16,0 24-16,0-24 0,0 0 16,0 24-16,0-24 0,0 0 15,0 0-15,0-50 31,25 25-31,-25-25 16,0-24-16,24 24 0,-24 0 16,25 0-16,-25 0 0,25-24 0,0 24 15,-25 0 1,25 25-16,-25 25 16,24 0-1,-24 0-15,0-1 16,0 1-16,0 0 0,25 0 15,-25 0-15,0-1 0,0 1 16,25-25 0,-25-25-1,25 25-15,-25-49 16,0 24-16,0 0 16,25 0-16,-25 1 15,24 24 1,-24 24-1,0 1 1,25 0-16,-25 0 16,0 0-16,0-1 15,0-48 1,0-1 0,0 0-16,0 0 0,0 0 15</inkml:trace>
  <inkml:trace contextRef="#ctx0" brushRef="#br0" timeOffset="1119.734">4266 4390 0,'-24'-24'0,"48"48"0,-48-73 16,48 49 15,1 0 1</inkml:trace>
  <inkml:trace contextRef="#ctx0" brushRef="#br0" timeOffset="1602.4516">4514 4465 0,'0'0'0,"0"-25"62,-24 25-62,24-25 16,-25 25-16,0 0 15,25 25 1,-25 0-16,25 0 0,0-1 16,0 1-16,0 0 15,0 0-15,0 0 0,0-1 16,25-24 0,25-24-1,-26-1-15,-24 0 0,50-25 16,-50 26-16,25-1 0,-25 0 15,0 0-15,25 0 0,-25-49 16,0 49-16,0 0 0,0 1 16,0-1-1,0 50 1,0-1-16,0 1 0,-25 0 16,25 0-16,0 0 15,0 24-15,0-24 0,0 0 16,0 0-16,0-1 0,0 26 15,25-50-15,-25 25 0,24 0 16,-24-1-16,25 1 16,0-25-16,0 0 15,0 0-15,-1-25 16</inkml:trace>
  <inkml:trace contextRef="#ctx0" brushRef="#br0" timeOffset="2051.8853">4936 4440 0,'0'0'0,"0"-25"16,-25 25-1,25-25 1,-24 25-16,-1 25 31,25 0-31,-25 0 0,0 0 16,25-1-16,0 1 15,-25-25-15,25 50 0,0-25 16,0-1 0,25-24-16,0 0 15,0-24-15,0-26 16,-25 25-16,24 0 0,-24 1 16,25-1-16,-25-25 15,25 1-15,-25 24 0,25 0 16,-25 0-16,0 0 15,0 1-15,0 48 16,-25 1 0,25 0-16,0 0 15,-25 0-15,25-1 16,0 1-16,0 0 0,0 0 0,25 24 16,0-24-1,-25 0-15,25-25 0,-1 25 16,1-25-16</inkml:trace>
  <inkml:trace contextRef="#ctx0" brushRef="#br0" timeOffset="2576.6068">5184 4514 0,'0'-24'15,"0"-1"-15,0 0 16,25 25-16,-25-25 15,0 0-15,0 1 16,-25 24 15,25 24-31,-25-24 0,25 25 16,-24 0-16,24 0 0,-25 0 16,25-1-16,0 1 15,25 0-15,-1-25 16,1 0-16,0 0 15,-25-25-15,25 0 16,-25 1-16,25-1 16,-25 0-16,24 25 0,-24-25 15,25 0-15,-25 50 32,0 0-17,0 0 1,0 0-16,0-1 0,0 1 15,0 0-15,25-25 0,0 0 16,-25-25 0,25 25-16,-1-49 0,-24 24 15,25 0-15,-25 0 16,0 0-16,25 1 0,0-1 16,-25 50-1,0-1-15,0 1 16,0 0-16,0 0 15,25 0-15,-1-25 16,1 0 0,0 0-16</inkml:trace>
  <inkml:trace contextRef="#ctx0" brushRef="#br0" timeOffset="5816.331">6449 4266 0,'0'-24'32,"0"48"-1,-25-24-31,25 25 15,0 0-15,0 0 0,0 0 16,0-1-16,0 1 0,0 0 16,25-25 15,-25-25-31,50-49 16,-50 49-16,0 0 15,25 0-15,-25 1 0,24-1 16,-24 50 15,0-1-15,25 1-16,-25 0 0,25 0 15,-25 0 1,25-25-16,0 0 31,-25-25-31,24 25 16,-24-25-16,25 0 0,-25 0 15,0 50 32,0 25-47,25-50 16,-25 25-16,25-25 0,-25 24 16,25-24-16,-1 0 15,1-24-15,0-1 16,-25 0-1,25 0-15,-25 0 0,0 1 16,0-1 0,-25 0 15,0 50 0,25 0-31,0-1 16,0 1-16,0 0 15,25 0-15,0-25 16,0 0-16,0 0 0,-1 0 16,1 0-16,0 0 15,0-25-15,-25-25 0,25 50 16,-25-24-16,0-1 16,0 0-16,0 0 15,-25 25 1,25 25-1,0 0 1,0 0 0,25-1-16,-25 1 15,24-25 1,1 25-16,-25 0 16,25-25-1,-25 25-15,-25-25 16,0 0-1,1 0-15,24-25 16,0 0 0,0 0-1,24 0-15,26 1 16,-25-1-16,0 0 0,-25 0 16,24 25-16,1-49 0,0 49 0,-25-25 15,25 25-15,-25-25 16,0 0-16,0 50 31,-25 0-15,0 0-1,25-1-15,0 1 16,0 0 0,25 0-16,0-25 15,-25 25-15,25-1 16,-25 1-1,0 0-15,-25 0 16,0 0 15,25-50 1,0 0-32,25 0 15,0 0-15,-1 25 0,-24-24 16,25-1-16,0 25 0,0-25 15,0 0-15,-1 25 0,-24-25 16,25 25-16,0-24 16,0 24-16,-25-25 15,-25 25 17,25 25-32,-25-25 15,25 24-15,-25-24 16,1 25-16,24 0 0,-25-25 15,25 25-15,0 0 16,25-1 0,-1-24-16,1 0 15,0-24-15,0-1 16,0 0-16,-25 0 31,0 50-15,0 0-1,0 0 1,0-1-16,0 1 16,24-25-1,1 0 1,0-25-16,-25 1 16,25 24-16,-25-25 15,25 0 1,-1 25-16,-24-25 0,25 25 15,-25-25-15,25 1 16,-25-1 0,0 0-1,0 0-15,-25 50 47,0 0-31,1 0-16,24 24 15,-25-24-15,25 0 16,0 0-16,0-1 0,0 1 0,25 0 16,-1 0-16,-24 0 15,25-1-15,0-24 0,-25 25 16,25-25-16,-25 25 16,0 0-16,0 0 0,0-1 15,0 1-15,-25 25 0,25-25 16,-25-25-16,25 24 15,-25-24-15,1 0 0,-1-24 32,25-1-17,0 0-15,0 0 0,25-24 16,-1 24-16,1 0 0,-25 0 16,25 0-16,0 1 0,0-26 15,-1 25-15,-24 0 0,25 1 16,0-1-16,0-25 0,-25 25 15,25 25-15,-25-24 0,0-1 16,0 0-16,-25 25 16,25 25-1,-25-25 1,25 25-16,-25-1 0,25 1 16,0 0-16,0 0 15,0 0-15,0-1 0,25 1 0,0 0 16,0-25-16,-1 0 15,1 25-15,25-25 0,-25 0 16</inkml:trace>
  <inkml:trace contextRef="#ctx0" brushRef="#br0" timeOffset="15335.7514">6995 7367 0,'0'-25'0,"0"0"32,-25 25-17,0 0 1,25-24-16,-24 24 15,-1 0 1,0 0-16,0 0 0,25 24 0,-25-24 16,0 25-16,1 0 0,24 0 15,0 0 1,0-1-16,0 1 0,0 0 16,0 0-16,24-25 15,1 49-15,0-49 0,-25 25 16,25-25-16,0 25 0,0 0 15,-25 0 1,0-1 0,-25-24-1,0 25-15,0-25 16,0 0-16,0 25 16,1-25-16,24-25 46,0 0-30,24 1-16</inkml:trace>
  <inkml:trace contextRef="#ctx0" brushRef="#br0" timeOffset="16782.2285">7119 7466 0,'0'0'16,"-25"0"15,25 25-31,-25 0 16,25 0-1,0-1 1,0 1-16,0 0 16,25-25-16,0 25 15,0-25-15,0 0 16,-1 0-1,-24-25-15,25 0 0,-25 0 16,0 1 0,-25-1-16,1 25 15,24-25-15,-25 25 16,0 0-16,0 0 16,25 25-1,0 0 1,25-25-1,0 0 1,0 0-16,-1 0 0,1-25 16,0 25-1,-25-25-15,25 25 0,0-25 16,-25 50 31,0 0-47,0 0 15,0 24 1,0-24-16,24-25 0,-24 25 16,25-25-16,0 0 31,0-25-15,-25 0-16,0 0 0,25 25 15,-25-24-15,0-1 16,24 0-1,-24 50 17,0 0-17,0-1-15,0 1 0,0 0 16,25-25 0,-25 25-16,25-25 15,0-25 1,0 25-16,-25-25 0,24 0 15,1 1-15,-25-1 16,25 0 0,-25 50 15,0 0-15,0-1-1,0 1-15,0 0 16,25-25-16,-25 25 15,0-50 17,0 0-17,0 0-15,0 1 16,0-1-16,0 0 16,0 0-1,25 25-15,-1 0 16,1 0-1,0 25 1,0-25-16,0 0 16,-1 0-16,1 0 15,0 0-15,0 0 16,-25-25-16,25 0 16,-1 25-1,-24-49 1,-24 49-1,-1 0 1,25 25 0,-25-1-16,25 1 0,-25-25 0,25 25 15,0 0-15,-25 24 16,25-24-16,0 0 16,25-25-16,-25 25 0,50-25 15,-25 0-15,-1 0 0,1 0 16,0 0-16,0-25 0,0 25 15,0-25-15,-1 25 0,1-25 16,0 1-16,0-1 0,0 0 16,-25 0-16,24 0 15,-24 1-15,0-1 16,-24 0 0,-1 25-16,0 0 15,25 25 1,-25 0-16,25-1 0,-25 1 15,25 0-15,0 0 0,0 0 16,0-1-16,0 1 16,0 0-16,25-25 0,0 25 15,0-25-15,0 0 16,24 0-16,-24-25 16,0 25-16,0-50 15</inkml:trace>
  <inkml:trace contextRef="#ctx0" brushRef="#br0" timeOffset="17769.8574">8334 7218 0,'-24'0'15,"24"-25"-15,-25 25 16,25-24 0,0-1-16,-25 25 15,25-25-15,-25 25 0,0-25 16,1 0-16,-1 25 0,0-24 15,0 24-15,-24-25 16,24 0-16,0 25 0,-25 0 0,25-25 16,1 25-16,-51-25 0,26 25 15,-1 0-15,25 0 0,-24 0 16,-1 0-16,-24 0 0,49 0 16,-25 0-16,1 25 0,24-25 15,-50 25-15,51 0 0,-1 0 0,0-25 16,0 24-16,-24 1 0,24-25 15,0 25-15,0 0 0,0-25 16,1 25-16,-26 24 0,25-49 16,0 25-16,25 0 0,-24 0 15,-26 24-15,25-49 0,0 25 16,0 0-16,25 0 0,-24-1 16,-1 26-16,25-25 0,0 0 15,-25-1-15,25 26 16,0-25-16,0 0 0,0-1 15,0 1-15,0 0 0,25 0 16,-25 0-16,0-1 0,25 1 16,-1 25-16,1-25 15,0-1-15,-25 1 0,25-25 16,25 50-16,-26-50 0,1 25 16,0 0-16,25-25 0,-1 24 15,1-24-15,-25 25 0,-1-25 16,26 0-16,-25 0 0,49 0 15,-49 0-15,0 0 0,24 0 16,-24 0-16,74 0 0,-74 0 16,25-25-16,-1 25 0,1-24 15,0-1-15,24 0 0,-24 0 0,-26 0 16,26 0-16,-25 1 0,49-26 16,-49 25-16,0 0 0,0 1 15,-25-26-15,25 25 0,-1-24 16,-24-1-16,25 25 0,-25-24 15,0 24-15,0-50 0,0 26 0,0 24 16,-25 0-16,25 0 16,-24 1-16,-1-1 0,25 0 15,-25 25 1,0 0-16,25 25 16</inkml:trace>
  <inkml:trace contextRef="#ctx0" brushRef="#br0" timeOffset="18618.789">8607 7466 0,'0'0'0,"0"25"16,25-25 15,0 0-15,0 0-1,-1 0 1,1 0-16,0 0 16,0 0-16,0 0 0,-1 0 15,-24-25-15,50 25 16,-25 0-16,24 0 0,-24 0 16,25 0-16,24-25 0,-24 25 15,0 0-15,-1 0 0,1-24 16,-1 24-16,75 0 0,-74-25 0,0 25 15,-1 0-15,-24 0 0,74 0 16,-74 0-16,0 0 0,0 0 16,24 0-16,-24 0 0,25-25 15,-26 25-15,1 0 16,0 0-16,0-25 0,0 25 16,0 0-16,-1 0 15,1 0-15,0 0 16,0 0-16,0 0 15,-1 0-15,1 25 0,0-25 16,0 0-16,-50-25 31</inkml:trace>
  <inkml:trace contextRef="#ctx0" brushRef="#br0" timeOffset="19255.6736">9128 6921 0,'-25'0'15,"25"24"-15,-24-24 16,24 50-1,0-25-15,0 0 0,-25-25 16,25 24-16,0 1 0,-25 25 16,25-25-16,-25-1 15,25 1-15,0 0 16,0-50 0,0 0-1,25-49 1,0 0-16,-25 49 0,0 0 15,25-25-15,-25 26 16,0-1-16,24-25 0,-24 25 0,25 0 16,-25 50 15,0 0-31,0 0 16,25 0-16,-25 0 0,0-1 15,0 1-15,25 0 0,-25 25 16,0-26-16,25 1 0,-25 0 15,0 0-15,0 0 0,24-25 16,-24 24-16,0 1 16,-24-25-1,24-25-15,-25 1 16</inkml:trace>
  <inkml:trace contextRef="#ctx0" brushRef="#br0" timeOffset="19391.8316">9054 7094 0,'-25'0'16,"25"-25"15,25 25-31,0 0 0,-1 0 16,1-24-16,0 24 0,25-25 15,-26 25-15,1-25 16</inkml:trace>
  <inkml:trace contextRef="#ctx0" brushRef="#br0" timeOffset="19973.9269">9376 6821 0,'0'0'0,"0"25"31,0 0-15,0 0-16,0 0 0,0-1 16,0 1-16,0 0 0,0 0 15,0 0-15,0-1 16,0 1-16,25-25 15,-25 25-15,0-50 32,0 0-32,0 1 0,-25-1 15,25 0-15,0-25 16,0 26-16,0-1 0,0 0 16,0 0-16,25 0 15,-25 0-15,25 25 0,-25-24 16,25 24-16,-1 0 15,1 0-15,0 0 16,-25 24-16,0 1 16,0 0-16,0 0 15,-25 0-15,0 0 0,1-1 16,-1 1 0,50-25 15,-1 0-16,1 0-15,0 0 0,0 0 16,0 0-16,-1 0 16,1 0-16,-25 25 0,0 0 15,0 0-15,0-1 16,-25 1-16,1 0 16,-1 0-16,0-25 15,0 0-15,25 25 16,-25-25-16,1 0 15,24-25-15,0 0 16,49 0-16,-49 0 16</inkml:trace>
  <inkml:trace contextRef="#ctx0" brushRef="#br0" timeOffset="20671.2062">9897 6772 0,'0'-25'0,"-25"0"31,0 25-15,25 25 0,-24-25-16,24 25 15,0-1-15,-25-24 0,25 25 16,0 0-16,-25 25 16,25-25-16,0-1 15,25 26 1,0-50-16,-1 25 0,1-25 0,0 0 15,0 0-15,0 0 16,-1 0-16,-24-25 16,25 25-16,-25-25 0,0 0 47</inkml:trace>
  <inkml:trace contextRef="#ctx0" brushRef="#br0" timeOffset="24066.3282">10344 7367 0,'0'-25'16,"24"25"187,1 0-187,0 0-1,0 0-15,0 0 16,-1 25-16,1-25 15,0 0 1,0 0-16,-25 25 0,25-25 16,-1 0-1,26 0-15,-25 0 16,0 0-16,24-25 16,-24 25-16,0 0 0,0 0 15,-1 0-15,1 0 0,25 0 16,-25 0-16,-1 0 15,1 0-15,0-25 0,0 25 0,0 0 16,-1 0-16,1 0 16,25 0-16,-25 0 0,0 0 15,-1 0-15,1 0 0,25-25 16,-25 25-16,-1 0 16,26 0-16,-25 0 0,24 0 15,-24 0-15,0-24 0,0 24 16,0 0-16,-1 0 0,1 0 15,0 0-15,0 0 16,0 0-16,-1 0 16,1 0-16,0 0 15,49 0 1,-49 0-16,0-25 0,0 25 16,0 0-16,24 0 0,-24 0 15,0 0-15,0 0 16,-1 0-16,1 0 0,0 0 15,0 0-15,25 0 16,-26 0-16,1 0 16,0-25-16,0 25 0,24 0 15,-24 0-15,0 0 0,0 0 16,24 0-16,-24 0 16,0-25-16,0 25 0,0 0 15,24 0-15,-24 0 0,0 0 16,0 0-16,24 0 15,-24 0-15,0 0 0,0 0 16,-1 0-16,26 0 16,-25 0-16,0 0 0,-1 0 15,1 0-15,25 0 0,-25 0 16,-1-25-16,1 25 0,0 0 16,0 0-16,25 0 0,-26 0 15,1 0-15,0 0 0,0 0 16,24 0-16,-24 0 0,0 0 15,0 25-15,0-25 0,-1 0 0,26 0 16,0 0-16,-26 0 0,1 0 16,25 0-16,-1 0 0,1 0 15,-25 0-15,0 0 16,-1 25-16,1-25 0,25 0 0,-25 0 16,-1 0-16,1 0 15,0 0-15,0 0 0,0 0 16,-1 0-16,1 0 15,25 0-15,-25 0 0,-1 0 16,1 0-16,25 0 16,-25 0-16,0 0 0,-1 0 0,1 0 15,0 0-15,25 0 0,-26 0 16,1 0-16,-50 0 47,1 0-47,-1 0 0</inkml:trace>
  <inkml:trace contextRef="#ctx0" brushRef="#br0" timeOffset="24355.7071">14263 7144 0,'24'0'16,"1"0"-16,0 0 16,0 0-16,25 0 0,-26 0 15,1 0-15,0 0 0,0 0 16,24 25-16,-24-1 0,0 1 16,0-25-16,-25 25 15,0 0-15,-50-25 0,50 25 16,-25-25-16,1 24 0,-51 1 0,50 0 15,1-25-15,-26 25 0,25-25 16,0 25-16,0-25 0</inkml:trace>
  <inkml:trace contextRef="#ctx0" brushRef="#br0" timeOffset="28722.8753">9897 6573 0,'0'-25'109,"0"1"-93,25 24-1,-25-25-15,25 0 16,-1 25-1,-24-25 1,25 0 0,0 25-16,-25-24 0,25 24 31,-25-25-31,25 25 16,0 0-1,-1 0 1,1 0-1,0 0 1,0 0 0,0 0-1,-1 0 1,1 0-16,0 0 16,0 25-16,0-25 15,-25 24-15,24-24 16,1 0-16,-25 25 15,25-25-15,0 0 16,0 25 0,-1-25-16,-24 25 15,25-25 17,-25 25-32,25-25 15,-25 24-15,25 1 31,0 0-15,-25 0 0,24-25 15,-24-25 16,0 0-32</inkml:trace>
  <inkml:trace contextRef="#ctx0" brushRef="#br0" timeOffset="29042.1179">10492 6672 0,'0'25'47,"25"-25"-47,0 25 16,0-25 0,-25 25-16,25-25 15,-1 0-15,1 0 16,0-25-1,0 25-15,0 0 16,-25-25-16,0 0 0,24 1 0,-24-1 16,0 0-16,25-25 15,-25 26 1,0-1-16,0 0 16,-25 0-16,1 25 0</inkml:trace>
  <inkml:trace contextRef="#ctx0" brushRef="#br0" timeOffset="30231.6492">9178 6028 0,'0'24'16,"25"-24"-1,-1-24 1,-24-1 0,25 0-16,0 25 15,-25-25-15,25 25 0,-25-25 16,25 1-16,-25-1 16,0 0-16,0 0 15,0 0-15,-25 25 31,25-25-31,-25 25 0,0 25 16,0 0 0,1 0-1,24 0-15,-25 0 16,25 24-16,0-24 16,0 0-16,25-25 15,-1 25-15,1-25 16,0 0-16,0 0 15,0 0 1,-1-25-16,-24 0 16,25 0-16,0 0 0,-25 1 15,0-1-15,25 0 16,-25 0 0,0 0-1,0 50 32,0 0-31,0 0-16,25-25 15,-25 25-15,0-1 0,24-48 63,-24-1-48,0 0 1,0 0-16,25 0 0,-25 50 47,25 0-47,-25 0 16,25 0-1,0-25 1,-1 0-1,1 0-15,0-25 16</inkml:trace>
  <inkml:trace contextRef="#ctx0" brushRef="#br0" timeOffset="30852.7587">9699 5755 0,'0'-25'15,"-25"50"32,25-1-47,-25 1 16,25 0-16,0 0 15,0 0 1,25-25 0,0 0-16,-1 0 15,1 0-15,0-25 16,0 25-1,-25-25-15,25 0 0,-25 0 16,0 1 0,-25 48 15,25 1-15,0 0-1,0 0 1,25-25-16,-1 0 31,-24-25-31,25 0 16,-25 0-16,25 25 15,-25-24-15,25 24 0,-25-25 16,0 50 15,0-1-15,0 1-16,0 0 15,0 0-15,0 25 0,0-26 16,0 1-16,25 0 16,-25 0-16,0 24 15,0-24-15,-25 0 0,0 0 16,0-25 0,0 0-16,1 0 15,-1-25 1,25-25-16,0 1 15,0 24 1,25 0-16</inkml:trace>
  <inkml:trace contextRef="#ctx0" brushRef="#br0" timeOffset="31301.1914">9996 5730 0,'0'-25'0,"25"25"15,-25 25 1,0 0-1,0-1-15,0 1 16,0 25-16,0-25 0,0 0 16,0-1-16,0 26 15,0-25 1,-25-25 31,25-25-47,0-25 15,0 1-15,0 24 16,0-25-16,0 1 0,0 24 16,25 0-16,-25 0 0,0 0 15,0 1-15,50-1 0,-25 0 16,-1 25 0,-24 25-16,25-25 15,-25 25-15,0-1 0,0 26 16,0-25-1,-25 0-15,1-1 16,-1-24 0,0 25-16,25-50 31,0 1-31,25-1 16,-25 0-16,25 0 15</inkml:trace>
  <inkml:trace contextRef="#ctx0" brushRef="#br0" timeOffset="31476.0113">10294 5482 0,'0'-25'0,"0"50"0,25-50 0,-25 50 31,0 0-15,0-1-16,0 1 16,0 0-16,0 0 0,0 24 0,0-24 15,0 0-15,0 0 0,0 0 16,0-1-16,0 1 0</inkml:trace>
  <inkml:trace contextRef="#ctx0" brushRef="#br0" timeOffset="31708.2571">10220 5705 0,'0'0'0,"24"0"31,1 0-31,0-25 15,25 0-15,-26 25 16,-24-24-16,25 24 0,0 0 16,0 0-16,-25 24 31,0 1-15,0 0-16,0 0 0,0 0 15,0-1 1,25-24-1</inkml:trace>
  <inkml:trace contextRef="#ctx0" brushRef="#br0" timeOffset="32363.0075">10368 5531 0,'0'0'0,"25"0"31,0 0-16,0 0-15,-25 25 0,25-25 16,-1 0-16,1 0 0,0 0 16,0 25-16,0-25 15,-25 25 1,0 0-16,0-1 16,0 1-16,0 0 15,0 0-15,0 0 16,0-1-1,24-24-15,1 0 16,-25-24-16,0-26 16,0 25-16,0 0 0,0 1 15,-25-1-15,25 0 16,-24 25 0,-1 0-16,0 0 15,25 25-15,0 0 16,25-1-1,0-24 1,-1 0-16,1-24 16,0 24-16,-25-25 15,50 0-15,-26 25 16,1 0-16,-25-25 16,0 50-16,0 0 15,0 0 1,0-1-16,0 1 15,0 0 1,25-25-16,0 0 0,0-25 16,-25 0-16,24 25 15,1 0-15,-25-24 16,25-1-16,-25 50 31,25-25-31,-25 24 16,25-24-16,-25 25 0,24-25 0,1 0 15,0 0 1,25-25-16</inkml:trace>
  <inkml:trace contextRef="#ctx0" brushRef="#br0" timeOffset="35757.2056">11038 6747 0,'-25'0'32,"25"-25"-32,0 0 15,25 25 1,-25-25-1,25 25-15,0 0 32,-1 0-17,1 0-15,0 0 16,0 0 0,0 0 15,-25 25-31,0 0 15,0 0 1,-25-25-16,25 25 16,-25-1-16,0-24 15,25 25-15,-25 0 16,25 0 0,0 0-1,0 0 16</inkml:trace>
  <inkml:trace contextRef="#ctx0" brushRef="#br0" timeOffset="35910.9569">11162 7094 0,'0'25'0,"0"-50"47,25 25-47,0-25 16</inkml:trace>
  <inkml:trace contextRef="#ctx0" brushRef="#br0" timeOffset="39888.2196">11609 6747 0,'0'0'0,"24"-25"0,-24 0 15,25 0 1,-25 1 15,-25 24-15,1 0-16,-1 0 15,0 24-15,0 1 16,0-25-16,1 0 16,24 25-16,-25 0 0,0 0 15,25-1 1,0 1 0,25-25-16,0 0 15,-1 0-15,26 25 16,-25-25-1,0 0-15,-1 0 16,-24 25 0,-24 0-1,-1-25 1,25 25-16,-25-25 16,0 24-16,0-24 15,25 25-15,-24-25 0,-1 0 16,0 25-16,0-50 31,25 0-15,0 1-16</inkml:trace>
  <inkml:trace contextRef="#ctx0" brushRef="#br0" timeOffset="40196.8277">11460 6598 0,'0'-25'0,"25"25"32,-25 25-17,0 0-15,0 0 0,0 24 16,0-24-16,0 0 15,0 0-15,0-1 0,0 1 16,-25 25-16,25-25 0,0 0 16,0-1-16,0 1 15,0 0-15,0 0 16,0-50 15</inkml:trace>
  <inkml:trace contextRef="#ctx0" brushRef="#br0" timeOffset="40422.1369">11559 6524 0,'0'0'0,"0"24"31,25-24-31,-25 25 16,0 0-16,0 0 0,0 0 15,0 24-15,0-24 0,0 0 16,25 0-16,-25 24 0,0 1 16,0-25-16,0 0 0,0-1 15,0 26-15,0-25 0,0 0 16,0-1-16,0 1 16</inkml:trace>
  <inkml:trace contextRef="#ctx0" brushRef="#br0" timeOffset="42624.3883">12080 6648 0,'0'-25'32,"0"0"-17,0 0 1,-25 25 31,0 0-32,0 25 1,25 0-16,-24-25 16,24 25-16,-25-1 0,0 1 15,0 0-15,25 0 16,-25-25-16,25 25 0,0-1 15,-24-24-15,24 25 0,0 25 16,0-25-16,0 0 16,24-1-16,-24 1 0,50 25 15,-25-50-15,-25 25 0,25-25 16,-1 24-16,26-24 0,-25 0 16,0 0-16,-1 0 0,1-24 15,0-1-15,0 25 0,-25-25 16,0 0-1,-25 25-15,0 0 16</inkml:trace>
  <inkml:trace contextRef="#ctx0" brushRef="#br0" timeOffset="52919.0544">12254 6871 0,'24'0'110</inkml:trace>
  <inkml:trace contextRef="#ctx0" brushRef="#br0" timeOffset="54705.9742">12278 6871 0,'25'0'93,"0"0"-61,0 0-17,0 0 1,-25-25 0,24 25-1,1 0-15,0-25 16,0 25-16,0 0 15,-1 0-15,1 0 16,0 0-16,0 0 16,0 0-1,-25-25-15,24 25 0,1 0 16,0 0-16,0 0 16,0 0-16,24 0 15,-24 0 1,0 0-16,-25-24 15,25 24-15,-1 0 0,1 0 16,25 0 0,-25 0-16,-1 0 15,1 0-15,0 0 0,0 0 16,0 0-16,-25-25 16,24 25-16,1 0 15,0 0-15,0 0 16,0 0-16,0 0 15,-1 0 1,1 0-16,0 0 0,0 0 16,0 0-16,24 0 15,-24-25 1,0 25-16,0 0 16,-1 0-1,1 0 1,0 0-16,0 0 0,0 0 15,-1 0-15,1 0 16,0 0-16,-25-25 0,25 25 16,0 0-16,-1 0 15,1 0-15,0 0 16,0 0-16,0 0 16,-1 0-16,1 0 15,0 0-15,0 0 0,0 0 16,-1 0-1,1 0-15,0 0 16,25 0-16,-26-25 16,1 25-16,0 0 15,0 0-15,0 0 0,-1 0 16,1 0-16,0 0 16,0 0-16,0 0 15,0 0 1,-1 0-16,1 0 15,0 0-15,0 0 0,24 0 16,-24 0-16,0 0 0,0 0 0,0 0 16,-1 0-16,1 0 0,0 0 15,0 0-15,0 0 0,-1 0 16,26 0 0,-25 0-16,0 0 0,-1 0 15,26-24-15,-25 24 0,0 0 16,-1 0-16,1 0 0,0 0 15,25 0-15,-26 0 0,1 0 16,0 0-16,0 0 0,0 0 16,24 0-16,1 0 15,-25 0-15,0 0 16,-1 0-16,1 0 0,0 24 16,0-24-16,0 0 15,-1 0-15,1 0 0,0 0 16,0 0-1,0 0-15,-1 0 16,1 0-16,0 0 16,0 0-1,-25 25-15,25-25 0,-1 0 16</inkml:trace>
  <inkml:trace contextRef="#ctx0" brushRef="#br0" timeOffset="54985.6221">15701 6573 0,'25'0'31,"0"0"-16,0 0-15,0 0 0,24 25 16,-24-25-16,0 25 0,0-25 16,-1 25-16,1-1 0,0-24 15,-25 25-15,25-25 16,-25 25-16,-25 0 0,25 0 16,-50-25-16,26 24 15,-51 1-15,50-25 0,1 0 16,-1 0-16</inkml:trace>
  <inkml:trace contextRef="#ctx0" brushRef="#br0" timeOffset="58763.2903">14015 5184 0,'0'0'0,"0"25"125,0 0-110,0 0-15,0-1 16,0 1-16,0 25 15,0-25 1,0-1-16,0 1 0,0 0 16,0 0-16,0 0 0,0-1 15,0 1-15,0 25 0,0-25 16,0-1-16,0 1 0,0 0 16,24 25-16,-24-26 15,0 26-15,25 0 16,-25-1-16,0-24 15,0 0-15,0 49 16,0-49-16,0 0 16,0 0-16,0 0 15,0-1 1,0 1 0,0 0-1,0-50 16</inkml:trace>
  <inkml:trace contextRef="#ctx0" brushRef="#br0" timeOffset="59123.8336">13915 6077 0,'-24'0'0,"24"-25"15,24 50 32,-24 0-47,0 25 16,25-26-16,-25 1 16,0 0-16,25 25 15,0-26-15,0 1 16,-1 0-1,1-25-15,0 0 16,0 0 0,-25-25-16,25 25 0,-1-49 15,1 24 1,-25 0-16,0 0 16,25 25-16,-25-25 0,25 1 0,-25-1 15,0-25 1,0 25-16,0 1 15</inkml:trace>
  <inkml:trace contextRef="#ctx0" brushRef="#br0" timeOffset="59980.6043">12774 4415 0,'0'-25'47,"0"1"-16,0-1-31,25 25 15,-25-25-15,25 25 16,0-25-16,0 25 16,-25-25-16,24 25 15,1 0-15,0 0 32,-25 25-32,0 0 0,0 0 15,-25 0-15,25-1 0,-25 1 16,1 0-16,24 0 0,0 0 15,-25 24-15,25-24 16,0 0 0,0 0-16,0-1 15,0 1-15,0 0 0,0 0 16,0 0 0</inkml:trace>
  <inkml:trace contextRef="#ctx0" brushRef="#br0" timeOffset="60139.4052">12874 4887 0,'0'24'0,"24"-24"47,1-24-32,-25-1 1</inkml:trace>
  <inkml:trace contextRef="#ctx0" brushRef="#br0" timeOffset="61106.649">13370 4390 0,'0'-24'16,"0"-1"15,25 25-31,-25-25 16,-25 25 31,-25 25-47,25 0 0,1-25 15,-1 24-15,0 1 16,25 0-16,-25-25 0,25 25 15,25-25 1,25 0-16,-50 25 16,24-25-16,1 0 0,50 0 15,-51 0-15,1 0 0,25 0 16,-25 24-16,-1-24 0,1 0 0,0 0 16,0 0-16,-25 25 15,-25-25 1,0 0-16,0 25 15,1 0-15,-1-25 0,0 25 16,0-25-16,0 0 0,1 24 16,-1-24-16,0 25 0,0-25 15,0 0-15,1 0 16,-1 0-16,0-25 31</inkml:trace>
  <inkml:trace contextRef="#ctx0" brushRef="#br0" timeOffset="61378.8195">13271 4266 0,'0'0'0,"0"-24"31,0 48-16,0 1-15,0 0 16,0 0-16,0 0 0,0-1 16,0 1-16,0 25 15,0-25-15,0-1 0,0 1 16,0 0-16,0 0 0,0 24 0,0-24 16,0 0-16,0 0 15,0-50 1,0-25-1</inkml:trace>
  <inkml:trace contextRef="#ctx0" brushRef="#br0" timeOffset="61607.6797">13370 4266 0,'0'0'0,"0"-24"0,0 48 47,0 26-47,25-25 15,-25 0-15,0-1 0,0 1 16,0 25-16,0-1 0,0-24 16,0 0-16,0 0 0,0 0 15,24 24-15,-24-24 0,0 0 16,0 0-16,0-1 16,0-48 15</inkml:trace>
  <inkml:trace contextRef="#ctx0" brushRef="#br0" timeOffset="62138.9644">14114 4242 0,'0'0'0,"-25"0"31,0 0-31,0 0 16,1 24 0,-1-24-16,25 25 0,-25-25 15,25 25-15,-25 0 16,25 24-1,-25-49-15,25 50 0,0-25 16,25 0 0,-25-1-16,25-24 0,0 0 15,0 25-15,-1 0 0,1-25 0,0 0 16,0 0-16,24 0 0,1 0 16,-25 0-16,0-25 0,-1 25 15,1-25-15,-25 1 16,-25 24-1</inkml:trace>
  <inkml:trace contextRef="#ctx0" brushRef="#br0" timeOffset="63478.2306">15156 4217 0,'24'-25'31,"1"25"-15,-25-25-1,25 0 1,-25 1 0,-25 24-16,0 0 0,1 0 15,-1 24-15,0-24 16,0 50-16,0-25 0,1 0 15,24-1-15,-25 1 0,25 0 16,-25 0-16,25 0 16,25-1-16,0-24 15,-1 0-15,1 0 16,0-24-16,0-1 16,0 0-16,-1 0 0,-24 0 15,25 25-15,-25-24 0,0-1 16,0 50-1,0-1 1,0 1 0,0 0-16,0 25 15,0-26-15,0 1 16,25-25-16,0 0 16,0-25-1,-1 1-15</inkml:trace>
  <inkml:trace contextRef="#ctx0" brushRef="#br0" timeOffset="63814.4328">15453 4068 0,'0'-25'16,"0"0"0,0 50 15,0 0-15,-24 25-16,24-26 15,0 1-15,0 25 0,0-25 16,0-1-16,0 51 0,0-50 15,0-1-15,0 1 0,0 0 16,0 0-16,0 0 0</inkml:trace>
  <inkml:trace contextRef="#ctx0" brushRef="#br0" timeOffset="64023.1835">15553 3969 0,'0'0'16,"24"-25"-16,-24 50 16,0 24-1,0 1-15,0-25 16,0 0-16,0-1 0,0 26 16,0-25-16,0 24 0,0-24 15,0 25-15,0-25 0,0-1 16,0 1-16,0 0 0,0 0 15,-24-25 1</inkml:trace>
  <inkml:trace contextRef="#ctx0" brushRef="#br0" timeOffset="64205.9357">15329 4242 0,'0'0'0,"25"0"31,25 0-31,-1 0 16,1 0-16,-25 0 0,24 0 16,-24 0-16,0 0 0,25 0 0,24-25 15,-49 25-15,0-25 0,-1 25 16,1 0-16,0 0 16</inkml:trace>
  <inkml:trace contextRef="#ctx0" brushRef="#br0" timeOffset="64499.8787">15925 4167 0,'0'0'15,"0"-25"-15,-25 25 16,0 0-1,0 25-15,0-25 16,25 25-16,-24-25 0,24 25 0,0 0 16,-25-1-16,0 1 15,25 0 1,0 0 0,25-25-16,0 0 0,-1 0 15,1-25-15,0 0 16,0 0-16,-25 1 15,25 24-15,-25-25 0,0 50 32,0-1-17,-25 1-15,25 0 16,0 0-16,0 0 16,25-25-1,-1 0-15,26-25 16,-25 0-16</inkml:trace>
  <inkml:trace contextRef="#ctx0" brushRef="#br0" timeOffset="64692.6878">16247 4142 0,'0'0'0,"-25"0"16,0 25 0,1 0-16,-1-25 15,0 50-15,0-26 16,25 1-16,0 0 15,-25 0-15,25 0 0,0-1 16,25-24-16,-25 25 16,50-25-16,-25 0 0,-1 0 15,1-25-15,0 25 0,0-49 16</inkml:trace>
  <inkml:trace contextRef="#ctx0" brushRef="#br0" timeOffset="64896.3841">16396 3919 0,'0'25'31,"0"0"-31,0 0 16,0-1-16,0 1 0,0 0 16,0 49-16,0-49 0,0 0 0,0 0 15,0 0-15,0-1 16,0 1-16,0 0 0,0 0 0,25-25 31</inkml:trace>
  <inkml:trace contextRef="#ctx0" brushRef="#br0" timeOffset="65449.3875">16594 4167 0,'0'0'0,"0"-25"15,-24 25 1,-1 0-1,0 25-15,0-25 0,25 25 16,-25-25-16,25 25 0,-24 0 16,24-1-16,-25-24 0,25 25 15,0 0-15,0 0 16,25 0-16,-1-25 16,26 0-16,-25 0 15,0-25-15,-1 25 16,1-25-16,-25 0 15,25 0-15,0 1 16,-25-1-16,0 0 0,0 0 0,0 0 16,-25 50 31,0 0-47,25 0 15,0 0 1,0-1-16,25-24 0,0 0 15,0-24 1,-1 24-16,-24-25 0,25 25 16,0 0-16,-25-25 0,25 25 15,-25-25-15,25 25 0,-1 0 16,-24 25 0,0 49-1,0-49 1,0 0-1,50-50 1,-25 0 0,0 1-16,-1-1 15,1 25-15,50-50 0,-51 50 0,1-25 16,0 1-16</inkml:trace>
  <inkml:trace contextRef="#ctx0" brushRef="#br0" timeOffset="66818.8479">14957 3994 0,'0'-25'0,"25"25"16,-25-25-16,-25 0 15,0 25 1,1 0-16,24 25 16,-25 0-16,0 0 15,25-1-15,-50 51 0,50-26 0,-24 1 16,-1 0-16,25-1 15,0 1-15,-25 24 0,25-24 16,0-1-16,50-24 0,-26 0 0,26 25 16,0-26-16,-1 1 0,1-25 15,-1 0-15,26 0 0,74 0 16</inkml:trace>
  <inkml:trace contextRef="#ctx0" brushRef="#br0" timeOffset="67295.856">17115 3721 0,'0'0'0,"25"0"0,-25 25 0,25-1 16,-25 1-16,25 25 0,-1-25 16,-24 24-16,50 1 15,-25-25-15,24 49 16,-24-49-16,0 24 0,-25-24 15,25 25-15,0-1 0,-1 1 16,-24-25-16,0 0 0,0 24 0,0-24 16,-49 49-16</inkml:trace>
  <inkml:trace contextRef="#ctx0" brushRef="#br0" timeOffset="72160.1548">16718 6747 0,'0'0'0,"0"-25"15,-24 25 1,24-25-16,0 0 16,0 1-1,24 24-15,-24-25 16,25 25-1,0-25 1,0 25-16,0-25 16,-1 25-16,1 0 15,0 0 1,-25 25 0,0 0-1,0 0-15,0-1 16,-25 26-16,25-25 15,-25-25-15,25 25 0,-24-1 16,24 1-16,-25-25 0,25 25 16,0 0-1,0 0-15,0 0 32,0-1-32,25-24 15,-25 25 1,24-25-16,-24 25 15,25-25 1</inkml:trace>
  <inkml:trace contextRef="#ctx0" brushRef="#br0" timeOffset="72311.1872">16867 7119 0,'0'25'0,"25"-25"47,0-25-31</inkml:trace>
  <inkml:trace contextRef="#ctx0" brushRef="#br0" timeOffset="73335.9709">17438 6697 0,'24'-25'32,"-24"1"-17,0-1 79,-24 25-94,-1 0 31,0 0 0,0 25-31,0-25 16,1 24 0,24 1-16,-25 0 15,25 0 1,-25-25 0,25 25-16,0-1 15,25 1 1,0-25-1,-1 0 1,1 0-16,0 0 16,0 0-16,0 0 15,-1 0 1,1 25 31,-25 0-32,25-25-15,-25 25 16,0 0 0,0-1-1,-25 1 1,0 0 0,1-25-16,24 25 15,-25-25-15,25 25 16,-25-25-16,0 0 0,0 0 15,1-25 1,24 0 0,0 0-1,0 0-15,0 1 0,0-1 16</inkml:trace>
  <inkml:trace contextRef="#ctx0" brushRef="#br0" timeOffset="73590.6373">17363 6598 0,'0'0'16,"0"25"15,0 0-31,0-1 16,0 26-1,-25-25-15,25 0 0,0-1 0,0 1 16,0 0-16,0 25 0,0-25 15,0-1-15,0 1 0,0 0 16,25 0-16,-25-50 31,25-25-15</inkml:trace>
  <inkml:trace contextRef="#ctx0" brushRef="#br0" timeOffset="73804.7332">17438 6648 0,'0'-25'16,"0"50"15,24-1-31,-24 1 16,0 0-16,0 0 0,0 0 16,0-1-16,0 26 0,0-25 15,0 0-15,0 0 0,0-1 0,0 1 16,0 0-16,0 0 0,0 0 15,25-25 1</inkml:trace>
  <inkml:trace contextRef="#ctx0" brushRef="#br0" timeOffset="74095.7359">17859 6697 0,'0'0'0,"0"-25"16,0 1 0,-24 48 15,-1 1-15,0 0-16,25 0 0,-25 24 15,25-24-15,0 0 0,-25 0 16,25 0-16,0 0 0,0-1 15,25 1-15,0-25 0,0 25 16,0-25-16,24 25 0,-24-25 16,49 0-1,-49 0-15,0-25 0,0 25 0,-25-25 0,25 0 16,-25 1-16,0-1 16</inkml:trace>
  <inkml:trace contextRef="#ctx0" brushRef="#br0" timeOffset="75253.7686">17959 6400 0,'-25'0'15,"0"0"17,25-25 30,0 0-46,25 25-1,-25-25-15,25 25 0,-25-25 16,49-24 0,-49 24-16,50-25 15,-25 26 1,-1 24-16,-24-25 0,25 25 15,0-25-15,0 0 0,0 25 16,-1-25-16,1 25 16,0-24-16,0 24 0,0-25 15,-1 25-15,1 0 16,0-25-16,0 25 0,0 0 16,-1 0-16,1-25 15,25 25-15,-25 0 16,0 0-16,-1 0 15,1 0-15,0 0 16,-25 25-16,25-25 0,0 25 16,-1 0-1,1-1 1,0 1-16,25 25 31,-50-25-31,24-25 0,-24 24 0,25 1 16,0-25-16,-25 25 0,25 0 15,0 0 1,-25-1-16,0 1 0,24-25 16,-24 25-16,0 0 15,0 0 1,0-50 15</inkml:trace>
  <inkml:trace contextRef="#ctx0" brushRef="#br0" timeOffset="75602.5261">18802 6449 0,'25'25'31,"0"-25"-31,-1 25 16,1-25-1,0 0-15,0 0 16,24 0 0,-24 0-16,25 0 15,-50-25-15,25 25 16,-1-25-16,1 0 15,-25 1-15,0-1 16,25 25-16,-25-25 16,0 0-16,0 0 15,0 1 1,0-1 0</inkml:trace>
  <inkml:trace contextRef="#ctx0" brushRef="#br0" timeOffset="77248.5742">17711 5556 0,'24'0'47,"-24"-25"-16,0 1 0,-24-1-15,-1 25-16,25-25 16,-25 25-16,0 0 15,25 25-15,-25-25 16,25 25-16,0-1 0,-24 1 16,24 0-16,-25 25 15,25-1-15,25-24 16,-1-25-1,1-25 1,0 25-16,0 0 16,-25-49-16,25 49 15,-1-50-15,-24 25 0,25 25 16,-25-25-16,25 1 0,-25-26 0,25 25 16,-25 0-16,0 1 0,0-1 15,25 25-15,-25-25 0,0 0 16,-25 50-1,0 0 1,25 0-16,-25-1 16,25 26-16,0-25 0,0 0 0,0-1 15,0 1-15,0 25 16,0-25 0,25-25-1,0 24-15,0-24 0,-1 0 16,-24-24-16,50-1 0,-25 25 15,0-25 1,-1 0-16,1 25 16,-25-25-16,25 25 15,-25-24-15,0-1 0,0 0 16,0 0-16,0 0 16,0 1-16,-25 24 31,25 24-31,-25-24 0,25 25 15,-24-25-15,24 25 16,-25 0-16,25 0 0,0-1 0,0 1 16,0 0-16,0 0 15,0 0 1,25-25-16,24 0 0,-24 0 16,0-25-1,24 0-15</inkml:trace>
  <inkml:trace contextRef="#ctx0" brushRef="#br0" timeOffset="77773.805">18231 5457 0,'0'0'0,"0"-25"0,0 0 31,-24 25 0,24 25 0,-25 0-31,25 0 0,0 0 0,0-1 16,0 1-16,0 0 16,25-25-1,-1 0-15,1 0 16,0-25 0,0 0-16,0 1 0,-25-1 15,24 0-15,-24 0 16,0 0-16,25 25 0,-25-24 15,0 48 32,0 1-47,25-25 16,-25 25-16,0 0 16,0 0-1,0-1-15,0 1 0,0 0 16,0 0-16,0 0 0,0 24 15,0-24-15,-25 0 0,25 24 16,0-24-16,0 0 0,-25 0 16,1 0-16,24 0 15,-25-25-15,0 0 16,25-25-16,0 0 16,-25-25-16,25 25 15,25-49-15,-25 49 0,25 0 16,-25 1-16,25-1 0,24-25 15</inkml:trace>
  <inkml:trace contextRef="#ctx0" brushRef="#br0" timeOffset="78065.2557">18430 5482 0,'-50'49'0,"100"-98"0,-25 24 0,-1 0 16,1 25-16,-25-25 0,25 25 15,-25-24-15,0 48 47,0 1-31,0 0-1,0 0-15,0 0 0,0-1 16,0 1 0,0 0-16,0 25 15,0-26 1,-25-24-16,25 25 0,0-50 47,0-24-32,0 24-15,0 0 0,0 0 16</inkml:trace>
  <inkml:trace contextRef="#ctx0" brushRef="#br0" timeOffset="78792.8877">18132 5531 0,'0'-24'16,"0"48"15,0 1-15,0 0-1,0 0-15,0 0 0,0-1 16,0 1-16,0 0 0,-25 0 15,1-25 1,24 25-16,0-1 16,0 1-1,0-50 17,0 1-17,24 24-15,-24-25 0,0 0 16,25 0-16,-25-24 0,0 24 15,0 0-15,0 0 16,25 0-16</inkml:trace>
  <inkml:trace contextRef="#ctx0" brushRef="#br0" timeOffset="78943.2646">18157 5482 0,'0'-25'16,"0"50"-1,0-75-15,0 75 47,25-25-31,0 0-16,-25 25 15,24-25 17</inkml:trace>
  <inkml:trace contextRef="#ctx0" brushRef="#br0" timeOffset="79573.2364">18579 5358 0,'-25'0'0,"25"-25"47,25 25-47,0 0 16,-1 0-1,1 0-15,-25 25 16,25 0-16,-25-1 16,0 1-1,-25-25-15,25 25 0,-25 0 16,1-25-16,24 25 15,-25-1-15,0-24 16,25-24 0,25-1-1</inkml:trace>
  <inkml:trace contextRef="#ctx0" brushRef="#br0" timeOffset="79760.9986">18777 5209 0,'0'0'0,"25"0"0,-25 25 31,0 0-15,0-1-16,0 1 0,0 0 0,0 0 15,0 24-15,0-24 0,0 0 16,0 0-16,0 0 0,0 24 16,0-24-16,0 0 15,0 0-15</inkml:trace>
  <inkml:trace contextRef="#ctx0" brushRef="#br0" timeOffset="80013.6869">18703 5507 0,'0'-25'16,"25"0"0,24 25-16,1-25 15,-25 25-15,-1-25 16,1 25-16,0 0 0,-25-24 15,50 24-15,-26 0 16,-24 24 0,0 1-1,0 0-15,0 25 16,0-26-16,0 1 16,0 0-16,0 0 15</inkml:trace>
  <inkml:trace contextRef="#ctx0" brushRef="#br0" timeOffset="80578.9712">18901 5259 0,'0'0'0,"0"24"16,25-24-1,25 0 1,-26 25-16,1-25 0,0 0 15,0 0-15,-25 25 0,49 0 16,-24-25-16,-25 25 0,25-1 16,-25 1-16,0 0 15,0 0 1,0 0-16,0-1 16,0 1-16,25-25 15,0 0 1,-25-25-1,0 1-15,0-1 16,0 0-16,0 0 0,-25 0 16,25 1-1,-25 24 1,25 24 0,25 1-16,0-25 15,-1 0 1,1 0-16,0 0 0,0 0 15,-25-25-15,25 25 0,-1-24 16,1 24-16,0 0 0,0 0 16,-25 49 15,0-24-15,0 0-16,0 0 15,25-25-15,-25 24 0,24-24 16,1 0-1,0-24-15,0 24 0,-25-25 16,25 25-16,0-25 0,24 25 16,-24-25-16,0 25 15</inkml:trace>
  <inkml:trace contextRef="#ctx0" brushRef="#br0" timeOffset="81752.3974">20017 6896 0,'25'-25'16,"-25"0"-1,25 0 1,-25 0-16,0 1 31,-25 24-31,0 0 16,1 0-16,-1 24 15,-25 1 1,25 0-16,1 0 0,24 0 16,0 0-16,-25-25 0,25 24 15,0 1-15,25-25 16,-1 0-16,26 0 16,-50-49-16,25 49 0,-25-25 15,25 0-15,-1 0 0,1-25 16,0 26-16,-25-1 15,25 0-15,0-25 0,-1 1 16,-24 24-16,0 0 0,0 0 0,0 1 16,-24 24-1,-1 99 1,25-74-16,-25 24 16,25-24-16,0 0 0,0 24 15,0 1-15,0-25 0,0 25 16,25-26-16,24-24 15,1 25-15,-25-25 16,0-25-16,-1 1 16,-24-1-16,25 25 15,-25-25-15,25 0 0,0-25 0,0 26 16,-25-1-16,24 25 16,-24-25-16,0 0 0,0 0 15,-24 25 1,-1 0-1,25 25-15,0 0 16,-25-25-16,25 25 16,0 0-1,0-1-15,0 1 0,25-25 16,24 25 0,-24-25-16,0 0 0,0 0 0,0 0 15,24-25-15,-24 0 16,0 1-16,0-1 15,-1-50 1,-24 51-16,0-1 0,0 0 16,0 0-16,-24 25 0,-1 0 15,25 25 1,-25 0-16,25 0 0,0-1 16,0 1-16,0 25 15,0-25-15,25-1 0,-25 1 16,25 25-1,-1-25-15,-24 0 16,0-1-16,-24-24 31,24-49 1,24 24-17,-24 0-15</inkml:trace>
  <inkml:trace contextRef="#ctx0" brushRef="#br0" timeOffset="81929.1736">20836 6499 0,'0'0'0,"25"-25"0,-25 0 16,0 50-1,0 0 1,0 24-16,0-24 16,0 25-16,0-25 0,0-1 15,0 26-15,0 24 16,0 1-16,0-50 0,0 0 15,0-1-15,25-24 0,-25 25 16</inkml:trace>
  <inkml:trace contextRef="#ctx0" brushRef="#br0" timeOffset="82183.9539">20712 6772 0,'25'-25'31,"24"25"-31,-24 0 16,0 0-16,0-25 0,24 25 16,-24 0-16,25-25 0,-25 25 0,24-25 15,-24 25-15,0-24 16,-25 48 0,0 1-1,0 0-15,0 0 0,-25-25 16,25 25-16,0-1 0,0 1 15,0 0-15,0 0 0,0 0 16</inkml:trace>
  <inkml:trace contextRef="#ctx0" brushRef="#br0" timeOffset="83053.0362">20935 6573 0,'25'0'31,"0"0"-31,0 0 0,-1 0 16,1 25-16,0 0 0,0-25 15,0 25 1,-1-1-16,1 1 16,-25 0-1,25 0-15,-25 0 16,25-1-16,0 1 15,-1-25-15,-24 25 0,25-25 16,0 0-16,0 0 16,0-25-16,-1 0 15,-24 1-15,25-1 0,-25 0 16,25 0-16,-25 0 0,0 1 16,0-1-1,0 50 1,-25-1-1,25 1-15,0 0 16,-25 0-16,25 0 0,0-1 16,0 1-16,25-25 15,0 0-15,0 0 16,0 0-16,-25-25 0,49 1 16,-24-1-16,0 0 0,0 0 15,-25 0-15,24 25 0,-24-49 16,25 49-16,-25-25 0,-49 25 31,24 0-31,25 25 0,-25-25 16,25 25-16,-25-1 0,0 1 15,25 0-15,0 0 16,0 0-16,25-25 16,0 0-16,25 0 15,-50-25-15,24 25 16,1 0-16,-25-25 15,25 25-15,-25 25 32,0 0-32,0-1 15,0 1-15,0 0 16,25-25-16,0 0 16,0-50-16,-1 26 15,-24-1-15,25 0 16,0-49-16,-25 49 15,25-25-15,-25 25 0,25-24 0,-1-1 16,1-24-16,-25 24 0,25 25 16,-25 1-16,25-1 15,-25 50-15,0-1 16,0 1-16,-25 25 0,0 24 0,25-24 16,-25-25-16,25 24 15,0 1-15,0 24 0,0-24 16,0-25-16,0 24 0,25-24 15,-25 0-15,25 0 0,-25 0 16</inkml:trace>
  <inkml:trace contextRef="#ctx0" brushRef="#br0" timeOffset="83308.7138">21779 6672 0,'0'0'0,"24"0"31,1 0-31,0 0 0,0 0 16,0-24-16,49 24 0,-49 0 16,0 0-16,-1 0 0,26 0 15,-25-25-15,24 25 0,-24 0 16,0 0-16,-25 25 0,0-1 16,0 1-16,0 0 15,0 0-15,-25 24 16,25-24-16,0 0 15,0 0 1,-25-50-16</inkml:trace>
  <inkml:trace contextRef="#ctx0" brushRef="#br0" timeOffset="83879.8105">22126 6524 0,'0'0'0,"0"-25"15,-25 25-15,25 25 31,25-1-31,0 1 16,-1-25-16,1 25 0,25 0 16,-25-25-16,-1 25 0,1-25 15,0 24-15,49 1 32,-74 0-32,0 0 15,0 0-15,0-1 16,0 1-16,0 0 15,25-25 1,0 0 0,0 0-16,0-25 15,-1-24-15,-24 24 16,0 0 0,0 0-16,-24 25 0,-1 0 15,0 0 1,25 25 15,25 0-31,0-25 16,24 0-16,-24 0 15,0-25-15,0 25 0,-25-25 16,49 25-16,-24-25 16,-25 50 15,0 0-31,25-25 15,-25 25-15,25-25 16,0 25 0,-1-25-16,1 0 0,25 0 15,-25 0-15,24 0 16,-24-25-16,0 25 0,0 0 16,-25-25-16</inkml:trace>
  <inkml:trace contextRef="#ctx0" brushRef="#br0" timeOffset="85893.3439">20017 6424 0,'0'-24'0,"-24"-1"15,-1 25 1,25-25 0,-25 25-16,0 0 15,0 0-15,1 0 16,-1 0-16,0 0 0,0 25 16,0-25-16,1 25 0,-26-1 15,25-24-15,0 25 0,1 0 0,-1 0 16,0 0-16,0 24 15,0-24-15,0 0 0,25 0 16,-24 24-16,-26 1 0,50-25 16,-25 24-16,25-24 0,-25 0 0,25 25 15,0-1-15,0-24 0,0 0 16,0 24-16,25-24 0,25 25 16,-50-25-16,49-1 0,-24 1 15,0 0-15,25 0 0,24 24 16,-24-24-16,-1 0 0,26-25 15,-26 25-15,125 24 0,-100-49 16,50 25-16,-49-25 0,-26 0 16,26 0-16,-26 25 15,26-25-15,49 0 0,-50 0 0,1 25 16,-26-25-16,26 0 16,49 0-16,-75 0 0,26 0 0,-26 0 15,26 0-15,-26 0 0,75 0 16,-74 0-16,24 0 0,-24 0 15,0 0-15,74-25 0,-75 25 16,1 0-16,24 0 0,-24-25 16,0 25-16,74-25 0,-75 25 0,1-24 15,-1 24-15,1-25 0,49 0 16,-49 0-16,-1 25 0,1-25 16,0 1-16,-25-1 0,74-25 15,-74 25-15,24 1 0,-24-1 16,25 0-16,-1-25 15,-24 26-15,0-26 0,0 25 0,-1 0 16,1 1-16,0-26 0,-25 25 16,25 0-16,-25 0 0,0 1 15,25-26-15,-25 25 0,0 0 16,0 1-16,-25-1 0,0-50 16,0 51-16,0-1 0,1-25 0,-1 25 15,0 1-15,-49-26 16,49 25-16,0 0 0,-25-24 0,26 49 15,-51-50-15,26 25 16,-1 1-16,0-1 0,1 0 16,-26 0-16,-98-49 0,98 49 15,-98-25-15,73 50 0,1-24 16,-25 24-16,0 0 0,-124 0 16,124 0-16,0 0 0,0 24 15,25-24-15,0 0 0,-75 25 16</inkml:trace>
  <inkml:trace contextRef="#ctx0" brushRef="#br0" timeOffset="86666.9115">20216 5804 0,'0'0'15,"-25"-25"-15,25 1 16,0-1-16,0 50 31,0-1-15,0 1-16,0 25 0,-25-25 15,25 0-15,0-1 0,0 1 16,-25 0-16,25 25 0,-24-26 16,24 1-1,0-50 1,24-24 0,-24 24-16,0 0 15,25 0-15,-25 1 0,25-1 16,0-25-16,-25 25 0,0 0 15,25 1-15,-25-1 16,0 50 0,0 24-16,0-24 15,0 0-15,0 0 0,0 0 16,24-25-16,-24 49 0,25-24 16,-25 0-16,0 0 15,25-25 1,-50-25-1</inkml:trace>
  <inkml:trace contextRef="#ctx0" brushRef="#br0" timeOffset="87285.1307">20216 5953 0,'0'0'0,"-25"0"0,25-25 15,25 25 17,24-24-32,-24 24 15,0-25-15,0 25 16,-25-25-16,49 0 0,-49 0 15,25 25-15,0-25 0,-25 1 16,0-1-16,25 0 0,-25 0 16,25 25-16,-25-25 15,0 50 17,0 0-32,0 0 0,0 0 15,0-1-15,-25 26 0,25-25 16,0 0-16,0 0 15,-25-25 1,25-25 15,-25 25-31,25-25 0,0 0 16,0-25-16,0 26 0,25 24 16,-25-25-16,25 0 0,-25 0 0,25 25 15,-25-25-15,49 25 16,-24 0-1,0 0-15,0 0 16,-25 25-16,0 25 16,-25-25-1,0-25 1,0 24-16,25 1 0,-25-25 16,25 25-1,50-25 1,-25 0-1,0 0-15,-1 0 0,1 25 16,-25 0 0,0 0-1,-25-25-15,1 24 0,-1-24 16,0 0-16,0 0 16,25-24-1,25-1 1,0-25-16,0 25 0</inkml:trace>
  <inkml:trace contextRef="#ctx0" brushRef="#br0" timeOffset="87423.9535">20861 5556 0,'25'-25'0,"-50"75"32,0-25-32,25 0 0,-50-1 0,50 1 15,0 0-15,0 25 0,0-26 16,0 1-16,25 0 0,0 0 15,25-25-15,49 0 0</inkml:trace>
  <inkml:trace contextRef="#ctx0" brushRef="#br0" timeOffset="102906.2263">17810 4266 0,'-25'0'0,"25"-24"31,25 24 16,0 0-47,-1 0 16,-24 24-16,25-24 15,0 0-15,25 0 0,-26 0 16,1 0-16,25 0 0,-25 0 15,24 0-15,26 0 0,-26 0 16,-24-24-16,25 24 0,-26 0 16,1 0-16,0 0 15,-50 0 17,0 0-32,1 0 15</inkml:trace>
  <inkml:trace contextRef="#ctx0" brushRef="#br0" timeOffset="103128.9449">18231 4118 0,'0'0'0,"25"-25"0,0 25 15,0 0-15,0 0 16,24 25-16,-24-25 0,-25 24 15,25-24-15,-25 25 0,25 0 16,-25 0-16,-25 0 0,0-1 16,-25 1-16,26-25 15,-1 25-15,0-25 0,0 25 16</inkml:trace>
  <inkml:trace contextRef="#ctx0" brushRef="#br0" timeOffset="104111.7049">19000 4018 0,'0'-24'0,"0"-1"16,0 74 31,0-24-47,0 25 0,0-25 15,0-1-15,0 1 0,-24 50 16,24-26-16,0-24 0,0 0 16,0 0-16,0 24 0,-25-24 0,25 0 15,0 0-15,0-1 16,-25-73 15,25 24-31,0 0 16,0 0-16,-25 1 0,25-1 0,0-25 15,0 1-15,0 24 0,0 0 16,0 0-16,0 0 0,25-24 16,0 24-16,-25 0 15,25 25-15,-25-25 0,24 25 0,1-24 16,0 24-16,0 0 16,0 24-16,-1 1 15,-24 0-15,-24 0 16,24 0-1,-25-25-15,25 24 0,-25-24 16,25 25-16,-25-25 0,0 25 0,50-50 47,0 0-31,0 1-16,0 24 0,-25-25 15,24 25-15,1 0 0,0-25 16,0 25-16,-25-25 0,25 25 15,-1 0-15,1 0 0,0 0 16,-25 25 0,25 0-16,-25 0 15,0-1-15,0 1 16,0 0-16,0 0 16,25-50 30,-25 0-46,24 25 0,1-25 16,0 1-16,0-1 0,0 0 16,-1 25-16,-24-25 0,25 25 15,0 0 1,-25 25 0,0 0-1,0 0-15,-25-1 0,25 1 16,0 0-1,0-50 17,-25 0-32,25 1 15,-24-1-15</inkml:trace>
  <inkml:trace contextRef="#ctx0" brushRef="#br0" timeOffset="104431.9065">19447 3944 0,'0'0'0,"0"-25"0,25 25 62,-1 25-62,1 0 16,0-25-16,0 0 15,0 25-15,0-25 16,-1 24 0,-24 1-16,25-25 15,-25 25-15,0 0 0,0 0 16,0-1-16,0 1 15,0-50 17,25 1-32,-25-1 15,25 25-15,-25-25 0,25 0 0,-25-24 16,24 49-16,-24-25 0,25 25 16,-25-25-1,25 25 1,-25 25-16</inkml:trace>
  <inkml:trace contextRef="#ctx0" brushRef="#br0" timeOffset="104929.2683">19968 4043 0,'25'0'15,"-25"-25"17,0 1-17,-25 24-15,0 0 16,0 0-16,25 24 15,-25-24-15,25 25 0,-24 0 16,-1-25-16,25 25 0,0 0 16,0-1-16,25-24 15,-1 0 1,26-24 0,-25-1-1,-25 50 32,0-1-31,25-24 15,-25-24-31,24 24 0,1-25 16,-25 0-16,25 25 0,-25-25 15,25 0-15,-25 1 16,25-1-1,-25 50 1,-25-25-16,25 49 16,-25-24-16,25 0 15,0 0-15,0-1 0,25-24 32,0 0-32,-1-24 15,1-1 1,0 0-16</inkml:trace>
  <inkml:trace contextRef="#ctx0" brushRef="#br0" timeOffset="105411.6583">20216 4043 0,'-25'0'47,"25"25"-47,0 0 16,-25-25-16,25 25 0,0-1 15,0 1 1,25-25-1,0 0 1,0-25-16,-1 1 16,1-1-16,0 25 15,-25-25-15,0 0 16,0 50 31,25-25 0,0 0-47,-25-25 15,24 25-15,1-25 16,0 25 0,-25 25-16,0 0 15,0 0-15,-25 0 16,25 24-16,-25 1 0,25-25 0,0 24 15,0-24-15,0 0 0,-24 49 16,24-49-16,0 0 0,-25 0 16,25-1-16,0 1 0,-25 0 15,0-25-15,0 0 16,1-25-16,-1 0 16,25 1-16,0-1 15,0-25-15,0 25 0</inkml:trace>
  <inkml:trace contextRef="#ctx0" brushRef="#br0" timeOffset="105640.5595">20861 3746 0,'0'-25'0,"0"50"31,-25-1-31,25 26 0,0-25 15,0 0-15,-25 24 0,25-24 16,-25 49-16,1-24 0,24 0 16,0-26-16,-25 26 0,25-25 0,-25 24 15,25-24-15,0 0 16</inkml:trace>
  <inkml:trace contextRef="#ctx0" brushRef="#br0" timeOffset="107224.6775">21208 4068 0,'25'-25'15,"0"25"1,-25-25 0,24 25-16,-24-24 15,0-1 1,-24 25 15,-1 0-31,25 25 16,-25-25-16,0 24 0,0 1 15,1 0-15,24 0 0,0 0 0,0-1 16,0 1-16,0 0 0,0 0 16,74-25-1,-49 0 1,0 0-16,-1 0 0,1 0 16,25-50-16,-25 25 0,-1 1 15,1 24-15,0-25 0,0 0 16,-25 0-16,0 0 0,25 25 0,-25-24 15,-25 24 17,25 24-32,-25-24 0,0 25 15,25 0-15,0 0 0,0 0 16,0-1-16,0 1 0,25 0 16,0-25-1,0-25 1,-1 0-1,-24 1-15,0-1 0,25 25 0,-25-25 16,0 0-16,0 0 16,-25 25 15,25 25-15,25-25-1,0 0 1,0-25-16,24 25 15,-49-24-15,25 24 16,0 0-16,-25 24 31,0 1-15,0 0-16,0 0 0,0 0 16,0-1-1,0-48 16,25-1-31,-25 0 16,50 0-16,-50 0 0,24 1 16,1-1-1,-25 50 1,0-1 0,0 1-16,0 0 15,0 0-15,0 0 16,25-25-1,0 0 1,0-25-16,-1 25 0,1-25 16</inkml:trace>
  <inkml:trace contextRef="#ctx0" brushRef="#br0" timeOffset="107472.3785">22175 3870 0,'0'0'15,"25"-25"-15,-25 0 0,0 0 16,25 25-16,-25-25 0,0 1 15,0-1-15,-25 25 16,0 0 0,1 25-1,-1-1-15,25 1 16,-25 0-16,25 0 0,0 0 16,-25 24-16,25-24 0,0 0 15,0 0-15,0-1 0,0 1 16,0 25-16,-25-25 0,25-1 15,0 1-15,-24-25 16</inkml:trace>
  <inkml:trace contextRef="#ctx0" brushRef="#br0" timeOffset="107747.963">21952 4043 0,'0'-25'16,"25"25"-1,0 0-15,0 0 0,-1 0 16,1 0-16,0 0 0,25-24 16,-26 24-16,1 0 0,0 0 15,0-25-15,0 25 0,-1 0 16,-24-25 0,0 50-1,-24 0 1,24 24-16,0-24 15,0 0-15,0 0 16,0-50 15,0 0-31,0 0 0</inkml:trace>
  <inkml:trace contextRef="#ctx0" brushRef="#br0" timeOffset="107876.5648">22299 3820 0,'0'-25'16,"0"0"-16,0 50 31,25 0-15,0-25-1,-25 25 1</inkml:trace>
  <inkml:trace contextRef="#ctx0" brushRef="#br0" timeOffset="108729.6146">22597 3944 0,'0'0'0,"0"-25"32,-25 25-17,0 0 1,1 0 0,-1 25-1,0 0-15,0 0 0,0-1 16,25 1-16,0 0 15,0 0-15,25-25 16,0 0-16,0-25 16,0 0-1,-1 0-15,-24 1 0,25-1 0,-25 0 16,25 0-16,0-24 0,-25 24 16,25 0-16,-25 0 15,0 0-15,0 50 31,-25 25-31,0-50 16,25 25-16,-25-1 0,25 1 16,0 25-16,0-25 0,0-1 15,0 1-15,25-25 16,25 25-16,-26-25 16,1 0-16,25-25 15,-25 25-15,0-25 0,-25 1 16,24-1-16,1-25 0,-25 25 15,0 1 1,-25 24 0,1 0-1,24 24-15,-25 1 0,0-25 16,25 25-16,0 0 16,25 0-1,0-25 1,-1 0-16,-24-25 0,25 25 15,-25-25-15,25 25 0,0-25 16,-25 0-16,25 1 16,-50 48 15,0 1-15,25 0-16,-25 0 0,25 0 15,0-1-15,0 1 16,50-25-1,-25 0 1,-1-25-16,1 1 16,0-1-16,0 0 0,0 25 15,-25-25-15,24 0 0,1 1 16,-25-1 15,25 25-15,-25-25-16,0 0 0,0 0 31,25 25-15,-25-24-16</inkml:trace>
  <inkml:trace contextRef="#ctx0" brushRef="#br0" timeOffset="109146.0883">23341 3820 0,'-25'0'31,"1"0"-15,-1 0-1</inkml:trace>
  <inkml:trace contextRef="#ctx0" brushRef="#br0" timeOffset="109507.9408">23242 3770 0,'0'-24'15,"0"-1"1,0 0-16,25 25 15,-25-25-15,25 0 16,-25 0-16,0 1 16,-25 24-1,0 24 1,0 26 0,0-25-16,25 0 0,-24-25 15,24 25-15,0 49 0,-25-49 16,25 0-16,0-1 0,0 1 0,0 0 15,0 0-15,0 0 0,0-1 16,0 1-16,0 0 31,-25-25-15</inkml:trace>
  <inkml:trace contextRef="#ctx0" brushRef="#br0" timeOffset="109766.0646">23068 3944 0,'0'0'0,"0"-25"15,25 0 17,0 25-32,0 0 0,0 0 15,24-24-15,-24 24 0,0 0 16,0 0-16,-1 0 16,26 0-16,-25 0 0,-25-25 0,25 25 15,-1 0-15,-48 25 31,-1-1-15,25 1 0,0 0-1,0 0 1</inkml:trace>
  <inkml:trace contextRef="#ctx0" brushRef="#br0" timeOffset="109972.7466">23366 3646 0,'25'25'47,"-25"0"-32,25-25-15</inkml:trace>
  <inkml:trace contextRef="#ctx0" brushRef="#br0" timeOffset="111016.4269">23713 3870 0,'0'0'0,"0"-25"16,0 0-1,-25 25 32,1 0-47,-1 0 16,-25 25-16,25-25 0,25 25 16,-24-1-16,-1 1 0,25 0 15,0 0 1,25-25-16,-1 0 15,1 0-15,0 0 16,0-25-16,0 0 0,-1 25 16,-24-25-16,0 1 15,25-1-15,-25-25 0,25 50 16,-25-25-16,0 1 0,0-1 16,0 0-16,25 0 0,-25 0 15,-25 50 1,0 0-1,25 0-15,-25 0 0,25 24 16,-24-24-16,24 0 16,0 0-16,0-1 0,0 1 15,0 0-15,24-25 0,1 0 16,-25 25-16,50-25 16,-25 0-16,-1-25 15,1 25-15,0-25 0,-25 0 16,25 1-16,-25-1 15,-25 25 17,0 25-32,25-1 15,0 1 1,25-25 15,0 0-15,-25-25-16,25 25 15,0 0-15,-25-24 16,24 24-16,-48 24 47,48-24 0,1 0-47,-25-24 15,0-1-15,25 25 0,0-25 0,-25 0 16,25 25-16,-25-49 0,24 24 16,-24 0-16,25 0 15,-25 0-15,25-24 16,-25 24-16,0 0 16,-25 50-1,0 24 1,25 1-16,0-25 0,-24 0 15,24 0-15,0-1 16,-25 26-16,25-25 0,0 0 0,0-1 16,0 1-16,0 0 0,0 0 15</inkml:trace>
  <inkml:trace contextRef="#ctx0" brushRef="#br0" timeOffset="111275.1174">23961 3845 0,'0'0'0,"0"-25"31,25 25-15,0 0-16,0 0 15,0-25-15,-1 25 0,1 0 16,0 0-16,0 0 0,0 0 16,-1 0-16,-24-25 0,50 25 0,-25 0 31,-25 25-16,0 0 1,0 0 0,0 0-1</inkml:trace>
  <inkml:trace contextRef="#ctx0" brushRef="#br0" timeOffset="111508.8087">24110 3621 0,'0'0'15,"0"-24"-15,25 24 16,0 0 15,-25 24 0</inkml:trace>
  <inkml:trace contextRef="#ctx0" brushRef="#br0" timeOffset="111702.0067">24433 3621 0,'-25'0'16,"25"25"15,0 25-15,0-25-16,0 0 16,0 24-16,0-24 31,25-50-16</inkml:trace>
  <inkml:trace contextRef="#ctx0" brushRef="#br0" timeOffset="112386.6517">24482 3621 0,'-25'0'16,"50"0"-16,-74 0 0,24 0 15,0 25-15,0 0 16,25 0-16,-25-25 0,25 25 0,0 0 15,0-1-15,0 1 0,25 0 16,0 0-16,0 0 16,0-1-1,-1-24 1,-24-24 15,25 24-15,0-50-16,0 50 0,0-25 15,-1 25-15,1-25 0,0 25 16,49-24-16,-49 24 0,0-25 16,0 25-16,-25-25 15,25 25-15,-25 25 32,-25-25-32,25 25 0,-25-1 15,25 1-15,-25 0 0,0 25 0,25-26 16,0 26-16,0-25 0,-24 0 15,24 24-15,0-24 0,0 0 16,0 0-16,0-1 16,24 1-16,-24 0 0,25-25 15,0-25 1,-25-24-16,25 24 0,-25 0 16,0 0-16,0-24 15,0-1-15,25 25 0,-25 0 0,0 1 16,0-1-16,0-25 15,24 50-15,-24-25 0,0 50 16,0 0 0,0 0-16,0 0 15,0 49-15,0-49 0,-24 24 16,24 1-16,-25 0 0,25 49 16,-25-50-16,25 1 0,-25 0 15,25-1-15,-25 26 0,1 24 0,-1-50 16,0 1-16,-25 0 0,26-26 15,-51 26-15,26-25 0,-1-25 16,0 0-16,1 0 16,-1-25-16,-24-25 0,49 26 15,0-26-15,25 0 0,0 1 0,0-1 16</inkml:trace>
  <inkml:trace contextRef="#ctx0" brushRef="#br0" timeOffset="209701.473">9079 7789 0,'-25'0'15,"25"24"1,-25 1-1,25 0 1,0 0 0,0 0-16,0-1 15,0 1-15,0 0 16,0 0-16,0 49 16,0-49-16,0 0 0,0 25 0,0-26 15,-25 1-15,25 50 16,0-51-16,0 26 0,0-25 15,0 0-15,0 49 0,0-49 16,25 0-16,-25-1 0,0 1 16,25 0-16,-25 0 0,0 0 15,0-50 32,-25 25-47</inkml:trace>
  <inkml:trace contextRef="#ctx0" brushRef="#br0" timeOffset="210175.216">8285 9103 0,'0'0'0,"0"25"31,0 0-31,0 0 16,0 0-16,0-1 0,0 26 15,0-25-15,0 0 0,0 24 16,0-24-16,0 25 0,0 24 16,0-49-16,0 24 0,0-24 15,0 25-15,0-25 0,-25 49 16,25-49-16,0 0 0,0-1 15,0 1-15,0 0 0,0 0 16,-25-25-16,25-50 16,-25 25-1,25 1-15,0-1 0,0-25 0,0 25 16,0-74-16</inkml:trace>
  <inkml:trace contextRef="#ctx0" brushRef="#br0" timeOffset="210402.146">8235 9227 0,'0'0'0,"25"-49"15,-25 24-15,25 0 16,0 25-16,-1 0 31,-24 25-31,25-25 0,-25 25 16,0 0-16,0-1 0,0 26 16,0-25-16,0 0 15,0-1-15,0 1 0,-25 0 16,25 0-16,-24 0 15,24-1-15,-25-24 0,0 25 16,0-25 0,25-25-1,0 1-15</inkml:trace>
  <inkml:trace contextRef="#ctx0" brushRef="#br0" timeOffset="210697.1829">8558 8880 0,'0'0'0,"24"0"0,-24 25 31,0 0-31,0-1 0,0 1 16,0 0-16,0 25 15,0-25-15,0 24 0,0-24 16,25 0-16,-25 24 0,0 1 15,0 0-15,0-26 0,0 1 0,0 0 16,0 25-16,0-26 0,0 1 16,0 0-1,0-50 17,0 0-32</inkml:trace>
  <inkml:trace contextRef="#ctx0" brushRef="#br0" timeOffset="211634.7044">8855 9277 0,'0'0'0,"0"-25"16,0 0-16,25 25 16,-25-24-1,-25 24 16,0 0-15,25 24-16,-24 1 16,24 0-16,-25 0 15,25 24-15,-25-24 16,25 0-16,0 0 16,0 0-16,25-25 15,0 0-15,-1 0 16,-24-50-16,25 50 0,-25-25 15,25 0-15,0 1 16,-25-1-16,0 0 16,25 25-1,-25 25-15,0 0 16,0-1-16,0 1 16,0 0-1,24-25 1,1 0-16,0 0 15,0-25-15,-25 0 0,25 25 16,-25-24 0,0 48 15,0 1-31,0 0 16,0 0-1,0-50 16,0 0-15,0 0-16,0-24 0,0 24 16,0 0-16,-25 25 0,25-25 0,0 1 15,-25-1-15,25 0 0,-25 25 16,25-25 0,25 25 15,-25 25-31,25-25 15,0 0-15,0 0 0,-1 0 16,1 0 0,0 0-16,0 25 15,-25 0 1,0-1-16,0 1 0,25 0 16,-25 0-16,0 0 15,0-1-15,0 1 16,24-25-1,-24-49 1,25 49-16,-25-25 0,25-25 16,0 25-16,-25 1 0,25 24 15,-25-25-15,0 50 32,0-1-32,0 1 0,0 0 15,0 0-15,0 0 16,0-1-16,0 1 0,24-25 15,1 0-15,0 0 16</inkml:trace>
  <inkml:trace contextRef="#ctx0" brushRef="#br0" timeOffset="211829.7832">9525 8930 0,'0'0'0,"0"24"15,0 1 1,0 0-16,0 0 0,0 0 0,0 0 16,0 49-16,0-49 0,0 0 15,0 24-15,0-24 0,0 25 16,0-26-16,0 1 0,0 0 16,0 0-16</inkml:trace>
  <inkml:trace contextRef="#ctx0" brushRef="#br0" timeOffset="211982.9332">9401 9252 0,'-25'-25'16,"25"1"0,25 24-16,25 0 15,-50-25-15,24 25 0,1 0 16,0-25-16,0 25 0,24 0 15</inkml:trace>
  <inkml:trace contextRef="#ctx0" brushRef="#br0" timeOffset="212301.6246">9699 9327 0,'0'0'0,"0"-25"16,0 0-1,24 25-15,1-50 16,-25 26-16,0-1 16,0 0-1,-25 25-15,1 0 16,-1 0-16,25 25 16,0 0-1,0-1 1,0 1-16,25 0 0,-25 0 15,24 0 1,1-25-16,-25 24 0,25-24 16,0 0-16,-25-24 15,25 24 1,-25-50-16</inkml:trace>
  <inkml:trace contextRef="#ctx0" brushRef="#br0" timeOffset="212482.667">9847 9128 0,'0'-25'0,"0"50"31,0 0-15,0 0-16,25-25 15,-25 25-15,25-1 0,0 1 0,0-25 16,-25 25-16,24-25 0,-24 25 16,25-25-16,0 0 0,0 0 15,-25-25 1,0 0-1</inkml:trace>
  <inkml:trace contextRef="#ctx0" brushRef="#br0" timeOffset="212643.7607">10021 9128 0,'0'-25'0,"-25"25"16,25 25 0,-25 0-16,25 0 15,-24 0-15,-1-1 0,25 1 16,-25 0-16,25 0 0,-25 24 15,25-24-15,-25 0 16,50-50 0</inkml:trace>
  <inkml:trace contextRef="#ctx0" brushRef="#br0" timeOffset="212877.1647">10220 8781 0,'0'-25'0,"0"50"16,0 0 0,0-1-16,0 51 15,0-50-15,0 24 0,0-24 16,0 25-16,0-25 0,0 49 16,0-24-16,0-26 0,0 1 0,0 25 15,0-1-15,0-24 0,0 0 16,-25-25-1,25-25-15,0 0 16</inkml:trace>
  <inkml:trace contextRef="#ctx0" brushRef="#br0" timeOffset="213010.7878">10071 9178 0,'0'0'16,"0"-25"-16,25 25 31,-1 0-31,26 0 15,-25-25-15,0 25 0,-1-25 0,1 25 16,50-24-16,-51 24 0,1-25 16</inkml:trace>
  <inkml:trace contextRef="#ctx0" brushRef="#br0" timeOffset="220145.517">12204 7565 0,'0'25'31,"0"0"1,25 0-17,-25 0-15,25-1 16,-25 1-16,0 0 0,24 0 16,-24 0-16,25 24 15,-25 1-15,25-25 0,-25 24 16,0-24-16,25 25 0,0 24 15,-25-24-15,24-1 0,1-24 16,-25 25-16,50 24 0,-25-24 0,-1-25 16,-24-1-16,25 26 0,0-25 15,25 49-15,-26-49 16,-24 0-16,25 0 0,-25-1 16,25 1-16,-25 0 0,0 0 15,0 0 1,0-50 15,0 0-31,0 0 16,0 0-16</inkml:trace>
  <inkml:trace contextRef="#ctx0" brushRef="#br0" timeOffset="220926.6979">12799 9203 0,'0'0'0,"0"-25"15,-25 0 17,1 25-1,24 25-31,0 0 16,-25-1-16,25 1 0,0 0 15,0 0 1,0 0-16,0-1 0,0 1 15,25 0-15,-1 25 16,1-50-16,-25 24 0,25-24 16,0 0-16,0 0 0,-25-24 15,24 24-15,-24-25 16,25-25-16</inkml:trace>
  <inkml:trace contextRef="#ctx0" brushRef="#br0" timeOffset="221119.0704">12948 9277 0,'25'0'16,"-25"25"0,25-25-1,-25 25-15,0-1 16,0 1-16,0 0 0,0 0 0,0 0 16,0-1-16,0 1 15,0-50 16,-25 1-31</inkml:trace>
  <inkml:trace contextRef="#ctx0" brushRef="#br0" timeOffset="222302.4168">12948 9153 0,'25'25'47,"0"-25"-32,-1 0 1,1 0 0,0 0-16,0 0 15,-25-25 1,25 25 0,-25 25-16,0 24 15,0-24-15,0 0 16,0 25-16,0-1 0,0 1 15,0-1-15,0-24 16,0 25-16,0-1 0,0 26 0,0-26 16,0-24-16,0 0 0,0 0 15,0 24-15,0-24 16,0-50 0,0 1-1,0-26-15,0 25 0,0 0 16,0-74-16,0 50 0,0-1 0,0 0 15,0 1-15,0-26 0,0 51 16,0-1-16,0 0 0,0 0 16,24 0-16,-24 1 0,25 24 15,0 0 1,0 0-16,-25 24 16,0 1-16,0 0 0,0 25 15,0-26 1,-25 1-16,25 0 0,0 0 15,0 0-15,-25-25 16,25-25 0,0 0-16,0 0 0,0 0 15,25 1-15,0-26 0,-25 0 16,0 26-16,0-1 0,25 0 16,0 0-16,-25 0 0,24 1 15,-24-1-15,25 25 16,-25 25-1,0-1-15,0 1 0,0 0 16,0 0-16,0 0 16,0-1-16,0 1 0,0 0 15,0 0-15,0 0 0,0-1 16,25-24 0,0 0-16,-25-24 15,25 24-15,-25-25 0,24 0 16,-24 0-16,25 0 0,0 1 15,-25 48 32,0 1-31,0 0-16,25 0 16,-25 0-1,25-1-15,-1-24 0,1 0 16,0 0-16,0 0 15,0 0-15,-25-24 0,0-1 16,24 0-16,-24 0 0,0 0 16,0 1-16,0-1 15,-24 25-15,-1 0 16,0 0-16,25 25 16,-25-1-16,25 1 15,0 0 1,0 0-16,25-25 0,0 0 15,0 0-15,-1 0 16,1 0-16,0 0 16,-25-25-16,25 25 0,-25-25 15,25 25-15,-25 25 16,0 0 0,0 0-16,0-1 0,0 1 15,0 25-15,0-25 16,24-25-1,-24-25 1,25 0-16,-25 0 16,25-24-16,-25 24 0,0 0 15,25 0-15,-25 0 0,0 1 16,25-51-16,-1 50 0,-24 1 0</inkml:trace>
  <inkml:trace contextRef="#ctx0" brushRef="#br0" timeOffset="222489.9206">13990 8930 0,'0'0'0,"0"-25"0,0 50 32,0-1-17,0 26-15,0-25 16,0 0-16,0 0 0,0 24 16,-25 26-16,25-26 0,0 1 15,0-1 1,0-24-16</inkml:trace>
  <inkml:trace contextRef="#ctx0" brushRef="#br0" timeOffset="222633.152">13891 9252 0,'24'-25'16,"1"25"-1,-25-24-15,25 24 16,0-25-16,0 25 15,-1-25-15,1 25 0,0 0 16</inkml:trace>
  <inkml:trace contextRef="#ctx0" brushRef="#br0" timeOffset="222954.5992">14064 9376 0,'0'0'0,"25"0"31,0-25-15,0 1-16,-1-1 16,-24 0-16,0 0 0,25 25 15,-25-25-15,0 1 0,0-1 16,0 0-16,0 0 16,-25 25-1,1 0-15,24 25 16,-25 0-1,25 0-15,0-1 16,25 1-16,-1 0 16,1-25-1,0 0-15,0 25 0,0-25 16,-1 0-16,1 0 16,0-25-16,-25 0 0,0 0 0,25 1 15,-25-1-15</inkml:trace>
  <inkml:trace contextRef="#ctx0" brushRef="#br0" timeOffset="223136.5663">14362 9128 0,'0'-25'15,"0"50"-15,0-74 0,0 73 32,0 1-32,0 0 15,0 0-15,0 0 16,25-1-16,0 1 16,-1 0-16,1 0 15,25 0-15,-25-25 16,-1 0-16,-24-25 15,0 0 1,0 0-16,0 0 0,0 1 16</inkml:trace>
  <inkml:trace contextRef="#ctx0" brushRef="#br0" timeOffset="223282.4939">14511 9103 0,'25'50'0,"-50"-100"0,0 50 16,0 25-16,25 0 15,-25 0-15,25 0 16,-24 24-16,24-24 0,-25 0 15,25 0-15,-25-1 16,25 1-16,-25 0 0,25 0 0,25-50 31</inkml:trace>
  <inkml:trace contextRef="#ctx0" brushRef="#br0" timeOffset="223495.5826">14759 8830 0,'0'-24'0,"0"73"16,0-24-1,-25 0-15,25 24 0,0 1 16,0-25-16,0 25 0,0-1 0,0-24 16,-25 74-16,25-74 0,0 25 15,0-26-15,0 1 0,0 25 16,0-25-16,0-1 15,-25-48 1</inkml:trace>
  <inkml:trace contextRef="#ctx0" brushRef="#br0" timeOffset="223622.2494">14585 9203 0,'25'0'31,"0"0"-31,0 0 0,-1-25 15,51 0-15,-50 25 0,-1 0 16,1 0-16</inkml:trace>
  <inkml:trace contextRef="#ctx0" brushRef="#br0" timeOffset="228954.9631">10567 6995 0,'0'0'0,"0"25"31,0 0-15,25-25-16,-25 24 15,0 1-15,24 0 0,-24 0 16,25 0 0,-25-1-16,25 1 0,-25 0 15,0 25-15,0-26 0,25 1 16,-25 25-16,0-1 0,25-24 16,-25 25-16,0-25 0,24 24 15,1 26-15,-25-51 0,0 26 16,25-25-16,-25 24 0,25 26 15,-25-26-15,25-24 0,-25 25 16,24 0-16,-24-26 0,25 76 16,-25-51-16,0 1 0,25-25 0,-25 24 15,25 50-15,-25-49 0,0 0 16,25 24-16,-25-24 16,24-1-16,-24 50 0,25-49 15,-25 0-15,0-1 0,25 1 16,-25 49-16,25-49 0,-25-1 0,25 1 15,-25 0-15,0-1 0,24 75 16,-24-74-16,25-1 0,-25 1 16,0 24-16,25 26 0,-25-51 15,0 1-15,25-1 0,-25 1 16,0 0-16,25 49 0,-25-49 16,0-1-16,0 1 0,0-1 0,25 26 15,-25-26-15,0 1 0,0-25 16,0 0-16,0 24 0,0 1 15,0-25-15,24-1 16,-24 1 0,0 0-16,0 0 15,0-50 1,0-25 0,-24 26-16,-1-1 0,25 0 15,0 0-15,-25 0 0</inkml:trace>
  <inkml:trace contextRef="#ctx0" brushRef="#br0" timeOffset="229223.1477">10988 10517 0,'-24'0'0,"24"25"31,0 0-15,0 0-1,24-1-15,-24 1 0,0 0 16,0 0-16,25 0 0,0-1 15,0 26-15,-25-25 0,25 0 16,-1-25-16,-24 24 0,25-24 0,25 25 16,-25-25-16,0 0 15,-1-25-15,1-24 16,0 49-16,-25-25 0,25 0 0,-25 0 16,25 25-16,-25-49 0,0 24 15,-25 25 1,0 0-16</inkml:trace>
  <inkml:trace contextRef="#ctx0" brushRef="#br0" timeOffset="229609.8081">10517 11460 0,'0'0'0,"0"-25"16,25 25-1,0 50 17,-25-26-32,0 26 0,0-25 15,0 0-15,0 24 0,0 1 16,0-25-16,0-1 0,0 1 0,0 0 16,0 0-16,0 0 15,0-50 16,0 0-31</inkml:trace>
  <inkml:trace contextRef="#ctx0" brushRef="#br0" timeOffset="230478.7596">10740 11534 0,'0'0'16,"-24"0"15,-1 25-15,0 0-16,25 0 15,-25-25-15,0 24 0,1-24 16,24 25-16,-25-25 0,25 25 16,0 0-1,25 0 17,-1-25-32,1 24 15,0-24-15,0 25 16,0-25-16,-1 25 0,1-25 15,0 0-15,0 0 0,0 0 16,-1 0-16,1 0 0,0-25 16,25 0-16,-50 1 15,24-1-15,-24 0 16,0 0-16,0 0 0,0 1 16,0-1-16,0 0 15,-24 25-15,-1 0 16,0 25-1,25 0-15,0-1 16,-25 1-16,25 25 16,0-25-16,0-1 0,25 1 15,-25 0-15,25-25 0,0 25 0,-1-25 16,1 0 0,-25-25-16,50 0 0,-50 0 15,25 1-15,-1-1 0,-24 0 16,50-25-16,-50 26 0,25 24 15,-25-25-15,0 0 0,0 50 32,0 0-17,0-1-15,0 1 0,0 0 16,0 0-16,25-25 31,0-25-31,-1 0 16,1 0-1,-25-24-15,25 24 0,-25 0 16,25 0-16,-25 1 16,25 24-16,-25 74 31,0-49-31,0 24 0,0-24 16,0 25-16,0 24 0,0-24 15,0-1-15,0 26 0,0-26 16,0 1-16,-25 24 0,25-24 15,-25 0-15,0-25 0,25-1 0,-49 1 16,49 0-16,-25-25 16,0 0-16,0 0 15,0-25-15,25 0 0,-25 25 16,25-74 0,0-1-16,0 51 0,25-26 0,-25 0 0,25 1 15,0-1-15,25-49 0,-1 49 16,-24 1-16,0 24 15</inkml:trace>
  <inkml:trace contextRef="#ctx0" brushRef="#br0" timeOffset="237602.9973">12055 11559 0,'25'0'125,"0"0"-94,-1 0-15,1 0 0,0 0-1,0 0 1,0-25-16,0 25 16,-1 0-16,1 0 15,0-25-15,0 25 0,0 0 16,-1 0-16,1-24 15,0 24-15,0 0 16,0 0-16,-1-25 0,1 25 16,0 0-16,0-25 0,0 25 15,49-25-15,-49 25 16,0 0-16,-1-25 0,1 25 16,25 0-16,-25-24 0,-1 24 15,1 0-15,0-25 0,0 25 16,0 0-16,-1-25 0,1 25 15,0 0-15,0-25 0,24 25 16,-24-25-16,0 25 0,0 0 16,-25-24-16,50 24 0,-26-25 0,1 25 15,25-25 1,-1 0-16,1 25 0,-25 0 16,0-25-16,-1 25 0,51-25 15,-50 25-15,-1 0 0,26-24 16,-25 24-16,0 0 0,49-25 15,-49 0-15,0 25 0,-1 0 16,1-25-16,25 25 0,-25-25 16,-1 25-16,26-24 0,-25 24 15,0 0-15,49-25 0,-24 25 16,-26-25-16,26 25 0,-25 0 0,49-25 16,-24 25-16,0 0 0,-26-25 15,26 25-15,0 0 0,24-24 16,-24 24-16,-26 0 0,26 0 15,0-25-15,-1 25 16,1 0-16,-25 0 0,24-25 0,-24 25 16,25 0-16,-1-25 0,1 25 0,-25 0 15,24 0-15,-24 0 16,50-25-16,-26 25 0,-24 0 16,25 0-16,-26 0 0,26-24 15,0 24-15,-1 0 0,-24 0 0,0 0 16,24 0-16,26-25 0,-50 25 15,-1 0-15,26 0 0,-25 0 16,24 0-16,26-25 0,-50 25 16,24 0-16,-24 0 0,25 0 15,24 0-15,-49 0 0,0 0 16,24 0-16,-24 0 0,25 0 16,24 0-16,-49 0 0,25 0 15,-26 0-15,26 0 0,24 0 16,-49 0-16,25 0 0,-1 0 15,-24 0-15,25 0 0,24 0 16,-49 0-16,25 0 0,-1 0 0,-24 0 16,49 25-16,-24-25 0,0 0 15,-26 0-15,26 25 0,0-25 16,24 0-16,-24 0 0,-1 0 16,-24 24-16,25-24 0,24 0 15,-24 0-15,-25 25 0,24-25 16,-24 0-16,25 25 0,24-25 0,-49 0 15,0 25-15,24-25 16,-24 0-16,25 25 0,-1-25 16,-24 0-16,0 24 0,0-24 15,24 0-15,1 0 0,-25 25 0,0-25 16,-1 0-16,1 25 0,25-25 16,-25 25-16,-1-25 0,1 0 15,0 25-15,0-25 16,0 0-16,-25 24 0,24-24 15,26 25 1,-25-25-16,0 0 0,-1 25 16,1-25-16,25 0 15,-25 25-15,-1-25 16,1 0 0,-25 25-1,25-25-15,0 0 16,0 0-16,-1 24 15,1-24-15,0 25 16,0-25-16,0 0 16,-25 25-16,0-50 62,0 0-46,0 1-16</inkml:trace>
  <inkml:trace contextRef="#ctx0" brushRef="#br0" timeOffset="237922.3828">19273 10939 0,'-25'0'0,"50"0"0,-50-25 15,25 50 32,25-25-47,0 49 16,0-49-1,-25 25-15,25 0 0,-1 0 16,1 0-16,-25-1 0,25-24 16,-25 25-16,25 0 0,-25 0 15,0 0-15,0 0 16,0-1-16,-25 1 0,0 0 15,0-25-15,1 25 0,-1-25 16,0 25-16,-49-1 0,49-24 16,-25 0-1,25 0-15,25-24 16</inkml:trace>
  <inkml:trace contextRef="#ctx0" brushRef="#br0" timeOffset="240074.803">19596 11162 0,'0'-25'16,"0"0"0,0 50 15,25 25-15,-25-25-16,0 0 15,0 24-15,0-24 16,-25 25-16,25-26 0,0 26 15,0-25-15,0 0 0,-25 24 0,25-24 16,0 0-16,0 0 0,0-1 16,25-48 15,0-1-31,-25 0 16,24 0-16,-24 0 0,25 1 15</inkml:trace>
  <inkml:trace contextRef="#ctx0" brushRef="#br0" timeOffset="240860.7763">19769 11336 0,'0'0'0,"0"-25"0,-24 25 47,-1 25-47,0-25 16,0 0-16,25 25 0,-25-25 16,25 24-16,-24 1 0,-1 0 15,25 0 1,25-25-16,-1 0 15,1 25-15,0-25 0,0 24 16,0-24-16,-1 0 16,1 25-16,0-25 0,0 0 15,0 0-15,-1 0 0,1 0 16,0-25-16,0 1 16,-25-1-16,25 0 15,-25 0-15,0 0 16,0 1-16,-25 24 31,0 0-31,25 24 16,-25 1-16,0 0 15,25 0-15,0 0 16,0-1 0,25-24-16,0 0 15,0 0-15,0 0 0,-1 0 16,1-24-16,0 24 0,0-25 0,0 25 15,-1-25-15,1 0 0,0 0 16,-25 1 0,-25 24 15,25 24-31,-25 1 0,25 0 16,0 0-1,25-25 1,25 0-16,-25-25 15,-1 25-15,1 0 16,0-25-16,0 0 0,0 1 16,-1-1-16,-24 0 15,-24 50 17,24 0-32,0-1 15,0 1-15,0 0 0,0 25 16,0-26-16,0 1 0,-25 0 15,25 25-15,0 24 0,0-24 16,0-26-16,0 26 0,0-25 16,0 24-16,-50 26 0,50-50 15,-25-1-15,1-24 0,-1 25 16,0-25-16,-25 25 0,26-25 16,-1 0-16,0-25 0,25 0 15,-25 1-15,25-1 0,0-25 16,25 25-16,0 1 0,24-51 15,1 26-15</inkml:trace>
  <inkml:trace contextRef="#ctx0" brushRef="#br0" timeOffset="279503.964">9376 13469 0,'25'0'47,"0"0"-31,0 0-1,24 0-15,-24 0 16,0-25-16,24 25 16,1-25-16,-25 25 0,24 0 15,-24-24-15,0 24 0,0 0 16,0 0-16</inkml:trace>
  <inkml:trace contextRef="#ctx0" brushRef="#br0" timeOffset="279936.0687">10195 13221 0,'25'0'0,"-50"0"0,50-25 16,-25 0-1,-25 25 17,0 25-17,0-25 1,25 25-16,-25-25 15,25 25-15,0 0 16,25-1 0,-25 1-1,25-25-15,0 0 0,0 25 16,-1-25-16,1 0 0,-25 25 16,25-25-16,-25 25 15,0-1-15,-25-24 16,0 25-16,25 0 15,-24-25-15,-1 0 16,25 25-16,0-50 31,0 0-15,25 0-16,-1 1 16,1-1-16</inkml:trace>
  <inkml:trace contextRef="#ctx0" brushRef="#br0" timeOffset="280362.9527">10344 13295 0,'0'-24'16,"24"24"-16,-98 49 0,124-74 0,-1 1 15,-49 48 17,0 1-17,0 0-15,25-25 16,-25 25-16,0 0 0,25-25 0,0 0 31,-25 24-31,24-24 16,-24-24-16,25-26 15,-25 25-15,0 0 16,0 1-16,25-1 0,-25 0 31,0 50-15,0 0 0,0-1-16,0 26 0,0-25 15,0 0-15,0-1 0,0 1 16,25 25-16,-25-25 0,25 24 15,-25-24-15,0 0 0,0 24 16,0 1-16,0-25 0,0 0 16,0-1-16,0 1 0,-25 0 15,0-25 1,0 0 0,0-25-16,1 0 15,24 1-15,-25 24 16,25-25-16,0 0 0,0 0 15,0-24-15</inkml:trace>
  <inkml:trace contextRef="#ctx0" brushRef="#br0" timeOffset="280900.3286">10666 13271 0,'25'-25'0,"-50"50"0,75-50 46,-50 50-46,0-1 16,0 1-16,0 0 0,0 0 16,0 0-1,0-1-15,0-48 32,24-1-17,-24 0-15,0-25 16,25 50-16,-25-24 0,0-1 15,25 25-15,-25-25 0,25 25 32,-25 25-32,0 24 31,0-24-31,0 0 16,25 0-16,-1-25 31,-24-25-31,25 0 15,-25 0-15,25 25 0,0-24 16,0-1-16,-25 0 16,24 25-16,-24 25 31,0 0-15,0-1-1,0 1-15,25-50 47,0 25-31,-25-49-16,25 49 15</inkml:trace>
  <inkml:trace contextRef="#ctx0" brushRef="#br0" timeOffset="282151.5938">11112 13196 0,'-24'25'16,"48"-50"-16,-24 50 31,0 0-31,0 0 15,0-1 1,0 1-16,25-25 16,-25 25-16,25-25 15,-25-25 1,0 0-16,0 1 31,25-1-31,-25 0 16,25 25-16,-25 25 62,0 0-46,25-25-16,-1 0 31,1 0-15,-25-25-1,25 25-15,-25-25 16,25 25-16,-25 25 31,0 0-15,25-1 0,-1-24-16,1 0 15,0 0-15,25-24 16,-50-1-16,24 25 0,-24-25 15,25 0-15,-25 0 16,0 0 0,-25 25-1,1 25 1,24 0 0,0 0-16,-25-25 15,25 25-15,0 0 16,0-1-1,25-24-15,-1 0 0,1 0 16,0-24 0,0-1-16,0 0 0,-1 0 15,-24 0-15,25-24 0,0 24 16,-25 0-16,25 0 16,-25 0-16,0 1 0,25-26 15,-25 25-15,0 0 0,0 1 16,0 48-1,0 26 1,0-25-16,0 0 16,0-1-16,0 1 0,0 50 15,0-51-15,0 1 0,0 0 16,24-25-16,-24 25 0,0 0 16,0 0-16,-24-25 31,24-25-31,-50 25 15,25-25 1,0 25-16,25-25 16,-24 25-16,24-25 31,24 25-31,1 0 16,0-25-16,25 1 15,-26 24-15,1 0 0,-25-25 0,25 25 16,0-25-16,0 25 0,-1 0 15,1 0 1,-25 25 0,25 0-1,-25 24-15,0-24 16,0 0-16,25-25 16,-25 25-16,0-50 31,0 0-16,0 0-15,25 0 0,-25 1 16,0-1-16,24 0 16,1 25-16,0-25 0,-25 0 15,25 25-15,-25 25 32,25-25-32,-25 25 0,0 0 15,24-25-15,-24 25 16,0-1-16,25-24 15,-25 25-15,25-25 0,-25-25 32</inkml:trace>
  <inkml:trace contextRef="#ctx0" brushRef="#br0" timeOffset="282309.1769">12030 12898 0,'25'0'47,"25"0"-32,-26 0 1,1 25-16,0-25 0,0 0 16</inkml:trace>
  <inkml:trace contextRef="#ctx0" brushRef="#br0" timeOffset="282531.588">12402 12948 0,'25'0'16,"-25"25"15,-25 0-31,1-1 16,24 1 0,-25 25-16,0-25 15,25-1 1,0 1-16,50 0 15,-26-25-15,1 0 16,0 0-16,0 0 16,0 0-16,-1-25 0,1 25 0,0 0 15,0-49-15</inkml:trace>
  <inkml:trace contextRef="#ctx0" brushRef="#br0" timeOffset="283892.401">12998 13097 0,'24'0'32,"1"0"-32,0-25 15,0 0-15,-25 0 16,25 1-16,-1 24 0,-24-25 16,0 0-16,0 0 15,0 0 1,-24 25-16,-1 25 15,0 25 1,0-25-16,25-1 16,0 1-16,0 25 15,0-25-15,25-25 16,0 0-16,0 0 0,-1 0 16,1-25-16,0 25 15,25-50-15,-25 25 16,-1 1-16,1-1 0,-25 0 15,25 0-15,0 0 0,-25 1 16,0 48 15,-25-24-31,25 25 16,0 0-16,0 0 0,0 0 16,0-1-16,0 1 15,0 0-15,25-25 31,0-25-31,-25-24 16,24 24 0,-24 0-16,25 0 15,-25 0 1,0 50 15,0 0-31,0 0 16,0 0-16,0-1 15,25 1-15,0-25 16,0 0-16,-1 0 16,1-25-16,0 25 15,0 0-15,0-24 16,-25-1-16,24 0 16,-24 0-16,25 25 15,-25-25-15,0 1 16,-25 24 15,1 0-15,-26 24-1,25 1-15,25 0 16,-25 0-16,25 0 16,0-1-1,25-24-15,25 0 16,-25 0-16,-1 0 15,1 0-15,25-24 0,-25-1 16,-1 0-16,1 0 16</inkml:trace>
  <inkml:trace contextRef="#ctx0" brushRef="#br0" timeOffset="284291.3207">13841 12874 0,'0'24'0,"0"-48"0,-25 48 31,25 1-31,-25-25 16,25 25-1,0 0-15,25-25 32,0-25-17,0 0-15,0 0 16,-1 1-16,1-1 16,0 0-16,0 25 15,-25-25-15,0 50 31,0 0-31,0 24 16,0-24-16,0 0 16,0 0-16,0 49 0,0-49 15,0 0-15,0 0 0,0-1 16,0 1-16,0 25 0,0-25 16,0 0-16,0-1 15,-25 1-15,25 0 0,-25-25 16,0 0-1,1 0-15,24-25 16,-25 25-16,25-25 0,-25 1 16,25-1-16,0 0 0,0 0 15,0 0-15,25 0 0,0-24 0</inkml:trace>
  <inkml:trace contextRef="#ctx0" brushRef="#br0" timeOffset="284435.851">14139 12849 0,'0'0'0,"0"-25"0,24 25 0,-24-25 31,-24 25 1</inkml:trace>
  <inkml:trace contextRef="#ctx0" brushRef="#br0" timeOffset="285173.4324">14139 12774 0,'0'-24'62,"0"48"-15,0 1-31,0 0-1,0 0-15,0 0 16,0-1-16,0 1 16,0 25-16,0-25 0,0-1 15,0 26-15,0-25 16,0 0-16,0-1 0,0 1 15,0 0-15,0 0 16,-25-25-16,25-25 31,0-25-31,0 26 16,0-1-16,0-25 0,0 25 16,25-49-16,-25 24 0,0 26 15,0-26-15,24 25 0,-24 0 16,25-24-16,0 49 0,-25-25 15,25 25-15,-25 25 16,25-25-16,-25 25 0,0-1 16,24 1-1,-24 0-15,0 0 16,0 0-16,-24-1 0,-1-24 16,25 25-16,-25-25 0,25-25 31,0 1-31,25-1 15,0-25-15,-25 25 0,24 1 16,1-1-16,0 0 0,0-25 16,0 26-16,0 24 0,-1-25 0,-24 0 15,25 25-15,0-25 16,-25 0 0,0 50-1,0 0-15,0 0 16,0 0-16,0-1 0,0 1 0,0 0 15,0 0-15,0 0 0,0-1 16,0 26-16,0-25 0,0 0 16,0-1-16,-25-24 31</inkml:trace>
  <inkml:trace contextRef="#ctx0" brushRef="#br0" timeOffset="285422.7189">14362 12824 0,'50'50'0,"-100"-100"0,50 25 0,0 0 47,50 25-47,-26 0 0,1-24 15,0 24-15,25-25 16,-26 25-16,1 0 0,0 0 16,0 0-16,0 0 15,-1 25 1,-24-1-16,0 1 0,0 0 15,0 0 1,0 0-16,0-1 16,0-48-1</inkml:trace>
  <inkml:trace contextRef="#ctx0" brushRef="#br0" timeOffset="286044.3917">14585 12576 0,'0'0'0,"0"25"16,0 0 0,25-25-16,0 0 15,0 24 1,24-24-16,-24 0 16,0 0-16,0 25 0,-1-25 15,26 0-15,-50 25 0,0 0 16,0 0-1,0-1-15,-25 1 16,25 0-16,0 0 16,50-25-1,-50-25 1,25 25-16,-25-25 16,24 0-16,-24 1 0,0-1 15,0 0-15,-24 0 16,-1 25-1,0 0-15,0 0 16,25 25-16,0 0 16,25-25-1,0 0 1,0 0-16,-1 0 0,1 0 16,0-25-16,0 25 0,0 0 15,-1 0-15,1 0 16,-25 25-1,0 0 1,0-1 0,0 1-16,75-25 31,-75-25-31,24 25 0,1-24 16,0 24-16,25-25 0,-26 0 15,1 25-15,0 0 16,-25 25 15,25-25-31,-25 25 16,25-25-16,0 0 0,24 0 15,-24 0-15,0 0 16,0 0-16</inkml:trace>
  <inkml:trace contextRef="#ctx0" brushRef="#br0" timeOffset="287689.2826">9327 14511 0,'0'0'0,"24"25"62,1-25-62,0 0 16,0 0-16,0-25 15,-1 25-15,1-25 16,0 25-16,0 0 0,0 0 16,-1-25-16,26 25 0,-25 0 15,24 0-15,-24 0 0,25 0 16,-50 25 31,0-50 15,0 0-46,0 1 0</inkml:trace>
  <inkml:trace contextRef="#ctx0" brushRef="#br0" timeOffset="288557.4462">10195 14263 0,'-25'0'31,"25"24"-31,0 1 16,0 0-1,25 0-15,-25 0 0,0 0 16,0-1-16,0 26 0,0-25 15,0 0-15,0 24 16,0-24-16,25 0 0,-25 24 16,0-24-16,0 0 0,0 0 0,0 0 15,0-1-15,-25-24 32,25-24-32,0-1 15,-25 0-15,25 0 0,0-49 16,-25 24-16,25 25 0,0-24 15,0-1-15,0 25 0,0-49 16,50-1 0,-25 51-16,24-1 0,-24 25 15,0 0 1,0 0-16,24 0 0,-49 25 0,25-25 16,-25 24-16,25-24 0,-25 25 15,0 0-15,0 0 0,0 0 16,-25 0-16,0-1 15,0 1-15,1-25 16,24 25 0,-25-25-16,25-25 15,0 0-15,0 1 0,25 24 16,-25-25-16,24 0 16</inkml:trace>
  <inkml:trace contextRef="#ctx0" brushRef="#br0" timeOffset="288880.202">10468 14312 0,'0'0'16,"49"-25"-16,-24 1 15,-25 48 1,25-24-16,-25 25 16,0 25-16,0-25 15,25 0 1,-1-25 0,1 0-16,0 0 15,0-50-15,0 25 0,-25 0 16,24 0-16,1 1 15,-25-1-15,25 25 16,-25 25 0,0-1-1,0 1-15,0 0 0,0 0 16,0 0-16,0 0 16,0-1-16,25 1 15,0-50 16,-25-24-31,0 24 16,24-25-16</inkml:trace>
  <inkml:trace contextRef="#ctx0" brushRef="#br0" timeOffset="289245.2341">10914 14039 0,'0'0'0,"0"25"15,0 25 1,0-25-16,0-1 15,0 51 1,0-50-16,0-1 0,0 1 0,0 0 16,0 0-16,0 0 15,25-75 1,0 25 0,-25 0-16,24 25 0,1-49 15,0 49-15,-25-25 0,25 25 0,0 0 16,-1 0-1,-24 25-15,0 0 16,0-1-16,0 1 0,-24 0 16,24 0-16,0 0 15,-25 0-15,0-25 0,25 24 16,-25-24-16,25-24 31,0-26-31,25 50 16,-25-25-16,25 0 15,0 0-15,-25 1 0,49-1 16</inkml:trace>
  <inkml:trace contextRef="#ctx0" brushRef="#br0" timeOffset="289954.0172">11336 14064 0,'0'-25'0,"25"25"16,-25 25 15,0 25-31,0-25 15,-25-1-15,25 1 16,0 0-16,0 0 16,0 0-16,25-1 0,-25 1 15,0 0-15,24-25 16,-24-25 0,25 0-1,-25 1-15,25-1 0,0 0 16,-25 0-1,25 25-15,-25-25 16,0 50 0,0 0-1,0 0-15,0 0 16,0-1-16,0-48 62,0-1-62,24 0 0,-24 0 16,0 0-16,0 1 0,0-1 16,0 0-1,0 0-15,-24 25 0,24-25 16,0 50 15,0 0-15,24-25-16,26 25 15,-25-25-15,0 0 16,-1 25-16,1-25 0,25 0 16,-25 0-16,-1 0 0,1 0 15,0 0-15,0 0 16,-25-25 0,-25 25-1,0 0 1,0 25-16,1-1 15,24 1-15,-25 0 0,25 0 16,0 0-16,0-1 16,0 1-16,25-25 15,24 25-15,-24-25 16,0 0-16,0-25 16,-1 0-16,1 25 15,-25-24-15</inkml:trace>
  <inkml:trace contextRef="#ctx0" brushRef="#br0" timeOffset="290412.6763">12005 13940 0,'0'0'0,"25"0"16,-25-25-16,25 1 15,0 24 1,0 0-1,-25 24 17,-25 1-17,25-50 63,0 50-15,0 25-63,0-25 16,0-1-16,0 1 0,0 0 0,25 49 15,-25-49-15,24 0 0,-24 0 16,0 0-16,0-1 15,0 1-15,0-50 32,0-24-32,0 24 15,25-25-15</inkml:trace>
  <inkml:trace contextRef="#ctx0" brushRef="#br0" timeOffset="291171.6658">12254 14039 0,'0'0'0,"0"-24"0,-25 24 31,0 24-31,0 1 16,0 0-16,0 0 31,25 0-15,25-25-1,-25 24 1,25-24-1,25 25-15,-25-25 16,-1 0-16,1 0 0,0 0 16,0 0-16,0-25 0,-1 1 15,1 24-15,-25-25 16,0 0-16,0 0 16,0 0-1,-25 25 1,1 0-1,24 25-15,0 0 16,0 0-16,0 0 16,0-1-16,0 1 15,24-25-15,1 0 16,0 0-16,0 0 16,0-25-16,-1 25 15,1-24-15,0-1 16,-25 0-16,0 0 15,0 50 17,0 0-17,0 0 1,25-25 0,0 0-1,24-25 1,-49 0-16,50 0 0,-25 0 0,-1 1 15,1-1-15,0 0 16,-25 50 15,-25-25-31,25 25 0,0-1 16,0 1-16,0 0 0,0 25 16,0-1-16,0-24 0,0 25 15,0-1-15,25 26 0,-25-50 16,0-1-16,0 1 0,0 0 15,0 0-15,0 24 0,0-24 16,-25-25-16,0 0 16,1 0-16,-1-25 15,25 1-15,-25-1 16,25 0-16</inkml:trace>
  <inkml:trace contextRef="#ctx0" brushRef="#br0" timeOffset="292850.0787">11981 14188 0,'-25'0'16,"0"0"0,50 0 15,0 0-31,-1 0 16,1 0-1,0 0-15,25 0 16,-26 0-16</inkml:trace>
  <inkml:trace contextRef="#ctx0" brushRef="#br0" timeOffset="293751.7072">13271 13990 0,'0'-25'0,"-25"25"31,25 25-15,-25 0 0,25-1-1,-25-24-15,25 25 16,0 0-16,25-25 16,0 25-1,0-25-15,-1 0 0,1 0 16,0-25-16,-25 0 15,25 25 1,-25-25-16,0 1 0,0 48 63,0 1-48,0 0-15,25 0 16,-25 0-1,24-25-15,1 0 16,-25-25-16,25 25 0,-25-25 16,25 0-16,-25 0 0,25 25 15,-25-24-15,0-1 0,24 0 16,-24 0-16,0 50 31,0 0-15,0 0-16,0 24 15,0-24-15,0 0 0,0 0 16,0-1-16,0 1 0,0 50 16,0-51-16,0 1 0,0 0 15,0 0-15,0 25 0,0-26 16,0 1 0,-24-25-1,24-25 1,0 1-16,-25-1 15,25 0-15,0-25 16,0 25-16</inkml:trace>
  <inkml:trace contextRef="#ctx0" brushRef="#br0" timeOffset="295083.7887">13395 14015 0,'-25'0'0,"25"24"140,0 1-124,0 0-16,0-50 78,0 0-31,0 1 31,0-1-62,25 25-16,-25-25 15,24 25 1,1 0-16,0 0 16,0 0-1</inkml:trace>
  <inkml:trace contextRef="#ctx0" brushRef="#br0" timeOffset="295631.3618">13692 13915 0,'0'25'47,"0"0"-47,0 0 16,0 0-1,0-1-15,0 1 16,0 0-16,0 0 0,0 0 16,0-1-1,-25-24 32,25 50-31,-24-25-16,24 0 0,0-1 15,0 1-15,0 0 0,0 0 16,0-50 15,0 0-15,0 0-1,0 1-15,0-1 0,24-25 16,-24 25-16</inkml:trace>
  <inkml:trace contextRef="#ctx0" brushRef="#br0" timeOffset="295845.7941">13692 13940 0,'-25'149'16,"50"-298"-16,0 149 0,-25-25 16,25 25-16,0 0 15,-25 25 1,24-25-16,1 25 15,-25 0-15,25-25 16,-25 25-16,0-1 16,-25-24-16,0 25 15,1-25-15,-1 0 16,0 0-16,25-25 16,0 1-1,25-1 1,-25 0-16</inkml:trace>
  <inkml:trace contextRef="#ctx0" brushRef="#br0" timeOffset="296030.3051">13915 13816 0,'-124'99'0,"248"-198"16,-99 74-16,0 25 15,-25-24-15,0 48 32,0 1-32,0 0 0,0 0 0,0 0 15,0-1-15,0 26 16,0-25-16,0 0 0,0-1 15,0 1-15,0 0 16,-25-25 0</inkml:trace>
  <inkml:trace contextRef="#ctx0" brushRef="#br0" timeOffset="296340.4801">13891 13990 0,'0'-25'16,"0"0"-1,24 25-15,26 0 16,-25 0-16,0 0 16,-1-25-16,1 25 0,0 0 15,0 0-15,-25 25 16,0 0-16,0 0 16,0 0-1,0-1-15,25-24 31,-1 0-15,-24-24-16,25 24 0,-25-50 16,0 25-16,-25 0 15,1 1-15,-1 24 16,25-25-16,-25 25 16,25 25-1,0-1 1</inkml:trace>
  <inkml:trace contextRef="#ctx0" brushRef="#br0" timeOffset="297511.0657">14436 13915 0,'0'0'0,"25"-24"0,0 24 16,-25-25-16,-25 25 31,0 0-31,1 25 15,-1-25-15,0 0 16,25 24-16,-25 1 16,25 0-16,25-25 31,0-25-31,0 25 16,-25-25-16,24 25 0,1 0 15,0 0-15,-25 25 16,0 0-16,25 25 0,-25-26 15,0 1-15,0 25 0,0-25 16,0 24-16,0 1 0,-25-1 16,25-24-16,0 0 0,-25 0 15,0 0-15,25 0 0,-24-25 16,-1 0-16,0-25 31,25-50-15,0 50-16,25 1 0,-25-1 15,25 0-15,24-49 16,-24 49-16,0-25 0,24 1 0,-24 24 16,-25 0-16,25 25 0,0-25 15,0 0-15,-1 1 16,-24 48 15,0 1-15,0 0-16,0 0 0,0 0 15,25-50 17,-25 0-17,25 25-15,-25-25 0,0 0 16,25 1-16,-25-1 0,25 25 16,-25-25-16,24 25 15,1 0-15,0-25 16,25 25-1,-26 0-15,1 0 16,0 0 0,-50 0 31,0 25-47,1 0 15,24 0-15,-25-25 16,25 24-16,0 1 0,25-25 31,-1 0-15,1 0-1,-25-25-15,25 1 16,0 24-16,-25 24 47,0 1-32,0 0 1,25-25-16,-25-25 16,24 25-16,-24-25 15,25 25-15,0-24 16,-25-1-16,25 25 16,-25-25-16,0 50 31,0 0-31,-25-1 15,25 1-15,0 0 0,0 25 16,0-1-16,0 1 0,0-25 16,0-1-16,0 26 15,0 24-15,0-49 0,0 0 0,0 0 16,0 0-16,0 0 0,0 24 16,0-74-1,0 1 1,-25-1-16,25 0 15,0 0-15,0-49 0,0 24 0,0 25 16,0-24-16,0-1 0</inkml:trace>
  <inkml:trace contextRef="#ctx0" brushRef="#br0" timeOffset="297700.5638">15081 13990 0,'25'-75'15,"25"1"1,-125 223-16,174-298 0,-99 124 16,25 25-16,0 0 15,0 0-15,-25 25 16,25-25-16,-1 25 0,-24 0 15,0-1 1,-24 1-16,-1 0 16,0-25-16,0 0 0,-24 25 15,49 0-15,-25-25 16,25-50 0,25 25-16,24-24 15</inkml:trace>
  <inkml:trace contextRef="#ctx0" brushRef="#br0" timeOffset="297983.9349">15478 13593 0,'0'-25'16,"0"50"-16,25-50 0,-25 50 31,0 0-15,0 0-16,0-1 0,0 1 0,0 0 15,0 0-15,0 0 0,0-1 16,0 1-16,0 0 15,25-25-15,0 0 16,-1-25-16,1 25 16,0-25-16,0 25 0,0 0 15,-1 25 1,-24 0-16,0 0 16,0 0-16,0-1 15,0 26-15,-24-25 16,24 0-16</inkml:trace>
  <inkml:trace contextRef="#ctx0" brushRef="#br0" timeOffset="298697.0448">9550 15429 0,'-25'0'16,"25"24"-16,25-24 16,0 0-16,-1 0 15,1 0-15,25 0 0,-1-24 16,1 24-16,-25 0 16,0 0-16,-1-25 0,1 25 0</inkml:trace>
  <inkml:trace contextRef="#ctx0" brushRef="#br0" timeOffset="299331.8105">10542 15056 0,'0'25'32,"-25"0"-32,25 25 0,0-26 15,0 1-15,0 0 16,-25 0-16,25 24 0,0-24 15,0 0-15,0 25 0,0-25 16,0 49 0,0-49-16,0-50 15,25 25 1,-25-25-16,25 0 0,-25-24 16,25 24-16,-25 0 0,25 0 15,-25 0-15,24 25 16,-24 25-1,25 0 1,-25 0-16,0 0 16,25 0-16,-25-1 15,25 1-15,0-25 16,-1 0-16,1 0 16,0-25-16,0 25 15,0-49-15</inkml:trace>
  <inkml:trace contextRef="#ctx0" brushRef="#br0" timeOffset="299884.2116">10939 15304 0,'-50'75'16,"125"-150"-16,-100 75 0,50-24 16,-50 24-16,0 0 15,0 24 1,25 1-16,-25-25 16,25 25-16,-24-25 0,24 25 0,0 0 15,0 0 1,24-25-1,1 0-15,-25-25 16,25 0-16,0 25 16,-25-25-16,25 0 0,-1 0 15,-24 50 17,0 25-32,0-25 15,0 0 1,0-1-16,25-24 15,0 0-15,0 0 0,0-24 16,-1-1-16,1 0 16,0 0-16,0 0 0,0 0 15,-25 1-15,25-1 16,-25 0-16,0 0 16,-25 25-1,0 0-15,0 25 16,0 0-1,0 0-15,25-1 16,0 1-16,0 0 16,25 0-16,0 0 15,0 0-15,0-25 0,0 24 16,-25 1-16,24-25 16,-24 25-16,-24-25 15,-1 0 1,25 25-16,-25-25 0,0 0 15,0 0-15,25-25 0,0 0 16,0 0-16</inkml:trace>
  <inkml:trace contextRef="#ctx0" brushRef="#br0" timeOffset="300381.1565">11385 15081 0,'0'0'16,"25"0"-16,-25 25 31,0 0-31,0 0 16,0-1-16,0 1 0,0 0 15,0 0-15,0 24 0,0-24 0,0 0 16,0 0-16,25-25 16,-25 25-16,0 0 0,0-1 0,25-48 31,-25-1-16,25 0-15,-1 0 16,-24 0-16,25 25 0,-25-25 16,25 1-16,0 24 15,0 0 17,-25 24-32,0 26 15,24-25 1,1-25 15,0 0-31,0-25 16,0 0-1,-1 25-15,1 0 32,-25 25-17,0-50 32</inkml:trace>
  <inkml:trace contextRef="#ctx0" brushRef="#br0" timeOffset="301061.2119">11708 15156 0,'-25'0'0,"50"0"46,0 0-46,-1 0 16,1 0-16,0 0 16,0 0-16,0 0 0,-1 0 15,1 0-15,0 0 16,0 0-16,-25 24 16,0 1-1,0 0-15,0 0 16,0 0-16,0-1 0,0 1 15,25 0-15,-1-25 32,1 0-32,0-25 0,-25 0 15,25 1-15,-25-1 16,25 0-16,-25 0 0,24 0 31,-24 50 0,0 0-15,0 0-16,25-25 0,-25 25 16,25-1-16,0-24 15,0 25-15,0-25 0,-1 0 16,1 0-16,0 0 0,0 0 16,24-49-16,-24 24 0,0 25 15,-25-25-15,25 25 0,-25-50 16,0 26-16,0-1 0,0 0 15,-25 0-15,0 25 16,0 0 0,25 25-16,0 25 15,0-26-15,0 1 16,0 25-16,0-25 0,0 24 16,0-24-16,0 25 15,0-25-15,0-1 0,0 26 16,0-25-16,0 0 0,0-1 15,0 1-15,-24 0 0,24 0 16,-25-25-16,25 25 0,-25-25 16,0 0-1,0-50 1,25 0-16,0 26 0,0-1 16,25-74-16</inkml:trace>
  <inkml:trace contextRef="#ctx0" brushRef="#br0" timeOffset="301662.495">13221 15230 0,'0'-25'0,"25"25"0,-25-25 16,0 1-16,25 24 15,-25-25-15,0 0 16,-25 25 0,0 0-16,0 0 15,0 25-15,-24 0 16,49-1-16,-25 1 0,25 0 15,-25 25-15,25-26 16,25-24 0,24 0-16,-24-24 15,0 24-15,0-25 0,-25 0 16,50 0-16,-50 0 16,24 25-16,-24-24 0,25 24 15,-25 24 1,0 1-16,0 25 15,0-25-15,0-1 16,25-24-16,0 0 16,0 0-1,-1-24-15</inkml:trace>
  <inkml:trace contextRef="#ctx0" brushRef="#br0" timeOffset="301858.9786">13543 14883 0,'0'0'0,"25"-25"0,-25 0 16,0 50 0,-25-25-16,25 50 15,0-26-15,0 26 0,0-25 16,0 24-16,0 26 0,0-50 16,0 24-16,0-24 0,0 0 0,0 0 15,25-1-15,0 1 0,0-25 16,0 0-1</inkml:trace>
  <inkml:trace contextRef="#ctx0" brushRef="#br0" timeOffset="302361.6459">13816 15156 0,'0'-25'16,"25"25"-16,-25-25 15,0 0 1,-25 0 0,0 25-1,1 0 1,-1 0-16,25 25 0,-25 0 16,0-25-16,25 25 0,0 0 15,-25-1-15,50-24 16,0 0-1,0 0-15,0 0 16,-25-24-16,24-1 0,26-25 16,-25 25-16,0 25 15,-25 25 17,0 0-32,0 0 15,0 0-15,0 24 0,0-24 16,0 25-16,0-26 0,0 1 0,24 0 15,-24 25-15,0-25 16,0-1-16,0 1 0,0 0 16,0 0-16,0 0 15,-24-25-15,-1 0 16,0 0-16,0 0 16,0-25-16,25 0 15,-24 25-15,24-25 0,0 0 16,0 1-16,0-26 0,49 25 15,-49 0-15</inkml:trace>
  <inkml:trace contextRef="#ctx0" brushRef="#br0" timeOffset="302836.7453">13990 15106 0,'0'0'0,"49"-25"0,-24 25 0,-25-25 16,25 25-16,-25-24 0,25 24 16,-25 24 15,0 1-16,0 0-15,0 0 0,0 0 16,25-25 0,-1 0-16,1 0 15,0 0-15,0-25 16,-25 0-16,0 0 16,0 0-16,0 1 15,-25 24-15,25-25 16,0 50-1,-25-25-15,25 24 16,25-24-16,0 0 16,0 0-16,24 0 15,-24 0-15,0-24 16,0 24-16,-25-25 0,25 25 16,-1 0-16,1 0 15,-25 49-15,25-49 16,-25 25-16,0 0 0,0 0 0,0 0 15,0-1 1,0-48 15,0-1-31,0 0 16,50 0-16,-50 0 0,24 1 16,1-1-16,0 0 15,0 0-15,0 0 0</inkml:trace>
  <inkml:trace contextRef="#ctx0" brushRef="#br0" timeOffset="303000.861">14709 14883 0,'25'-25'32,"-50"50"-32,50-25 0,-50 25 15,25-1-15,-25 26 16,25-25-16,0 0 16,0-1-16,0 1 15,25-25 1,-25-25-1,0 1-15,0-1 16</inkml:trace>
  <inkml:trace contextRef="#ctx0" brushRef="#br0" timeOffset="303357.7821">14585 14734 0,'0'0'0,"0"-25"16,25 25-1,25-25 1,-26 25 0,1 0-16,0 0 0,0 0 15,0-24-15,-1 24 0,1 0 16,-25-25-16,25 25 0,0 0 16,-25 25 15,0-1-31,0 1 15,0 0-15,0 25 0,0-26 16,0 1-16,0 25 0,0-25 16,0 24-16,0 1 0,0-25 15,0 24-15,0-24 0,25 0 0,-25 0 16,0-1-16,0-48 31,0-1-31,0 0 16,0 0-16,0-24 15</inkml:trace>
  <inkml:trace contextRef="#ctx0" brushRef="#br0" timeOffset="303673.9571">15032 14734 0,'0'-25'31,"24"25"-16,1 0-15,-25 25 47,0 0-47,0 0 16,0-1 0,0 1-1,0 0-15,0 25 0,0-26 16,0 1-16,0 0 0,0 25 15,-25-1-15,25-24 0,0 0 16,0 0-16,0-1 16,0-48-1,0-1 1</inkml:trace>
  <inkml:trace contextRef="#ctx0" brushRef="#br0" timeOffset="304285.3215">14908 15032 0,'0'0'0,"24"0"32,1 0-17,0-25-15,0 25 0,-25-25 16,25 25-16,24-25 0,-24 25 16,0 0-16,0-25 15,-1 25-15,1 0 0,0-24 0,0 24 16,-25-25-16,25 25 0,-1-25 15,-24 0 17,0 0-1,-24 50 16,24 0-47,0 0 15,0 0-15,-25-25 0,25 24 16,0 1-16,-25 0 0,25 0 16,0 0-16,25-25 0,0 0 15,24 0-15,-24 0 16,0 0-16,-25-50 16,25 50-16,0-25 0,-1-24 15,1 49 1,-25 24-1,-25 26 1,25-25 0,0 0-1,25-25 1,0 0-16,0 0 0,0 0 16,-1 0-16,1 0 0,-25-25 15,25 25-15,0 0 16,-25 25-1,0-1 1,25-48 0,-1-26-1</inkml:trace>
  <inkml:trace contextRef="#ctx0" brushRef="#br0" timeOffset="305506.1614">16346 12477 0,'25'-25'16,"0"25"0,0 0-1,0 0-15,-1 0 16,1 0-16,0 0 15,0 25 1,-25 0 0,0-1-1,-25 1-15,0 0 16,25 0-16,-25 0 16,1 24-16,-1-24 0,25 0 0,-25 0 15,25-1-15,-25 26 0,25-25 16,-25 0-16,25-1 0,0 1 15,0 0-15,0 0 16,0 0 0,25-1-16,0 1 15,0-25-15,0 25 0,24-25 16,-24 25-16,0-25 0,0 0 16,24 0-16,-49-25 31,0 0-16,-25 25 1,1 0-16,24 25 16,-25-25-1,0 0-15,25 25 0,0 0 16,0-1-16,-25 1 16,25 0-16,0 0 0,0 0 15,0 0-15,25 24 0,-25-24 16,25 25-16,-25-26 15,25 1-15,-1 25 0,-24-1 16,25-24-16,-25 0 0,0 0 16,25 0-16,-25 24 0,0-24 0,0 0 15,0 0-15,-25-1 16,25 1 0,-25-25-16,1 0 0,-1 25 15,0-25-15,0 0 16,0 0-16,25-25 15,0 0-15,25 1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5-18T02:32:09.5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9699 4787 0,'0'25'78,"0"0"-63,0 0 1,0 0-16,0-1 16,0 1-1,0 0-15,0 0 0,0 0 16,0-1-16,0 1 15,0 0-15,0 0 0,0 0 0,0-1 16,0 1-16,-25 25 0,25-25 16,0-1-16,0 1 15,0 0-15,0 0 0,0 49 0,0-49 16,0 0-16,0 0 0,0-1 16,0 1-16,0 50 0,0-51 15,0 1-15,0 0 16,0 25-16,0-26 0,0 1 15,0 0-15,0 0 16,0 0-16,0 0 0,0-1 16,0 1-16,0 0 0,0 0 15,0 0-15,0-1 16,0 1-16,0 0 16,0 25-16,0-26 15,0 1-15,0 0 16,0 0-16,0-50 31,0 0-15,0-49-16</inkml:trace>
  <inkml:trace contextRef="#ctx0" brushRef="#br0" timeOffset="1151.5198">9624 4614 0,'25'0'16,"-25"24"-1,25 1 1,0-25-16,-1 0 16,1 0-16,0 0 15,0 0-15,0 0 0,-1-25 16,1 25-16,25 0 0,-25 0 16,-1 0-16,26 0 0,-25 0 15,74-24-15,-49 24 0,-1 0 16,1 0-16,0 0 0,-1 0 0,26 0 15,-26 24-15,1-24 16,24 25-16,-49 0 16,49-25-16,-49 0 0,25 25 15,-25-25-15,-1 25 0,51-25 16,-50 0-16,-1 0 0,1 0 0,0 0 16,25 0-16,-1-25 15,-24 25-15,0 0 0,0 0 16,-25 25 15,0-1 0,0 1-15,0 0-16,0 0 16,0 0-16,0 0 0,0-1 15,0 1-15,0 0 0,0 25 0,0-26 16,0 26-16,0-25 0,0 0 15,0 24-15,0 1 0,0-25 16,0-1-16,0 125 16,0-124-16,0 25 15,0-1-15,25-24 0,-25 49 16,0-24-16,0-25 0,0 24 16,0-24-16,0 25 0,0 0 0,0-1 15,0-24-15,0 0 16,0 0-16,0 24 0,0-24 15,0 0-15,0 0 0,0-1 16,0 51 0,0-50-16,0-1 15,0 1 1,0 0 15,-25-25-15,0 0-1,0 25 1,0-25 0,0 0-16,-24 0 15,24 0-15,0 0 16,-24 0-16,24 0 16,0 0-16,0 0 0,-49 0 0,24 0 15,25 0-15,-24 0 0,-1 0 16,1 0-16,-51 0 0,26 0 15,24 0-15,1 25 0,-26-25 16,-24 0-16,50 0 0,24 0 16,-25 0-16,0 0 0,26 0 15,-26 0-15,25 0 0,0 0 16</inkml:trace>
  <inkml:trace contextRef="#ctx0" brushRef="#br0" timeOffset="1900.5305">9401 6995 0,'0'0'0,"-25"0"16,25 25 0,0 0-16,0-1 15,0 26-15,0-25 16,0 0-16,0-1 0,0 1 15,0 25-15,0-1 0,0-24 0,0 25 16,0-25-16,0-1 16,0 1-16,0 0 0,0 0 15,0-50 17,-25-25-32,25 26 15,0-1-15,0-25 0,0 25 16,0 1-16,0-51 0,0 26 15,0 24-15,0-25 0,25 25 16,-25 1-16,25-26 0,0 25 16,0 0-16,-25 1 0,24 24 0,1 0 15,0 0-15,-25 24 16,25-24-16,-25 50 16,0-25-16,0 0 15,0-1-15,-25 26 16,0-25-16,25 0 0,-25-1 15,1-24-15,-1 0 32,25-24-32,0-1 15,0 0-15,49 0 16,-24-24-16</inkml:trace>
  <inkml:trace contextRef="#ctx0" brushRef="#br0" timeOffset="2134.906">9699 6747 0,'0'0'0,"24"0"16,-24 25 0,0-1-1,0 1-15,0 0 16,0 0-16,0 0 0,0 0 16,0-1-16,0 26 0,0-25 15,0 0-15,0-1 0,-24 1 16,24 0-16,0 0 0,0 0 15,0-1-15,0 1 16,24-25 15,-24-25-31</inkml:trace>
  <inkml:trace contextRef="#ctx0" brushRef="#br0" timeOffset="2619.3146">9823 7119 0,'0'0'0,"24"-25"15,1 25-15,0-25 0,-25 1 16,25 24-16,-25-25 15,25 25-15,-25-25 16,-25 25 15,0 0-15,25 25-16,0 0 16,-25-25-16,25 24 15,-25 1-15,25 0 0,0 0 16,0 0-16,0-1 31,25-24-31,0 0 16,-25-24-16,25 24 0,-25-25 15,25 25-15,-25-25 0,24 25 16,-24-25-16,0 50 31,25 0-15,0 0 15,0-25-31,0 0 0,0 0 16,-1-25-16,1 0 15,-25 50 32,0 0-47,0-1 31,0-48-15,-25-26 0,25 25-16</inkml:trace>
  <inkml:trace contextRef="#ctx0" brushRef="#br0" timeOffset="3022.2986">10071 6995 0,'0'0'0,"-25"-25"0,25 0 16,-25 25-16,50 0 31,0 0-16,0 25 1,-1-25-16,1 0 16,0 0-1,0 0-15,0 0 16,-1 25-16,1 25 31,-25-1-31,0-24 16,0 0-16,25 0 15,-25-1 1,25-24-16,-25-24 16,25 24-1,-25-25-15,0 0 0,24 25 16,-24-50-16,0 26 0,0-1 16,25 25-16,-25 25 31,0-1-31,0 1 15,0 0-15,0 0 16,25-25-16,-25 25 0,0-1 16,25-24-16,0 0 15,-25-24 1</inkml:trace>
  <inkml:trace contextRef="#ctx0" brushRef="#br0" timeOffset="3209.7995">10567 6821 0,'25'-25'15,"-25"1"-15,0 48 32,0 26-32,0-25 15,0 0-15,0 0 0,0 24 16,-25-24-16,25 49 0,0-24 16,0-25-16,0 0 0,0-1 15,25 51 1,-25-50-16</inkml:trace>
  <inkml:trace contextRef="#ctx0" brushRef="#br0" timeOffset="3347.7129">10517 7045 0,'-25'0'0,"25"-25"0,25 25 31,0-25-31,0 25 16,0 0-16,-1-25 0,1 25 15,0 0-15,0 0 16</inkml:trace>
  <inkml:trace contextRef="#ctx0" brushRef="#br0" timeOffset="3657.6258">10765 7119 0,'0'25'15,"25"-50"16,0 0-31,-25 0 0,0 1 16,0-1 0,0 0-16,0 0 0,0 0 15,-25 25 1,0 0 0,25 25-16,0 0 15,0 0 1,25 0-1,0-1-15,0-24 16,-1 25-16,1-25 16,0 0-16,0 0 0,0 0 15,-25-25-15,24 25 16,-24-24-16,0-1 0</inkml:trace>
  <inkml:trace contextRef="#ctx0" brushRef="#br0" timeOffset="3999.7127">11013 6896 0,'0'0'0,"0"-25"16,0 50 15,0 0-15,0-1-16,25 1 0,-25 0 15,25 0-15,-25 0 0,25-25 16,-25 24-16,49 26 0,-24-25 16,0-25-16,0 25 0,0-25 15,-1 0 1,1-25-1,-25-25 1,0 25-16,0 1 0,0-1 0,0-25 16,-25 25-16,25 1 15,-24 24-15,-1 0 16,0 0 0,25 49-1,-25-24-15,25 0 0,-25 0 0,25-1 16,-49 26-16,49-25 0,-25-25 15,25 25-15,0-1 0,-25 1 16,25 0-16,25-50 16</inkml:trace>
  <inkml:trace contextRef="#ctx0" brushRef="#br0" timeOffset="4203.183">11410 6697 0,'0'0'0,"0"-25"0,0 50 31,0 0-31,0 0 16,-25 24-16,25-24 0,0 25 15,0-25-15,0 24 0,0 1 16,0 24-16,0-24 0,0-25 16,0 24-16,0-24 0,0 0 15,0 0-15,0 0 0,0-50 16</inkml:trace>
  <inkml:trace contextRef="#ctx0" brushRef="#br0" timeOffset="4351.7787">11261 6970 0,'0'0'0,"25"0"31,0 0-15,49 0-16,-49-25 0,0 25 15,0 0-15,24 0 0,26-49 16</inkml:trace>
  <inkml:trace contextRef="#ctx0" brushRef="#br0" timeOffset="11046.6238">9947 4986 0,'24'0'62,"1"0"-62,0 0 16,0 0 0</inkml:trace>
  <inkml:trace contextRef="#ctx0" brushRef="#br0" timeOffset="11238.4274">10170 4961 0,'25'0'31,"0"0"-16,-1 0 1,1 0 0</inkml:trace>
  <inkml:trace contextRef="#ctx0" brushRef="#br0" timeOffset="11391.0256">10418 4936 0,'25'0'16,"0"0"15,-1 0-31</inkml:trace>
  <inkml:trace contextRef="#ctx0" brushRef="#br0" timeOffset="11546.9058">10691 4911 0,'0'0'16,"25"0"-16,-1 0 31,1 0 1</inkml:trace>
  <inkml:trace contextRef="#ctx0" brushRef="#br0" timeOffset="11863.066">10145 5283 0,'0'-24'15,"25"24"48,0 0-48,0 0-15,-1 0 16,1-25 0</inkml:trace>
  <inkml:trace contextRef="#ctx0" brushRef="#br0" timeOffset="12031.3088">10393 5209 0,'25'0'31,"0"0"-31,0 0 16,-1 0-16</inkml:trace>
  <inkml:trace contextRef="#ctx0" brushRef="#br0" timeOffset="12174.9183">10567 5209 0,'0'0'0,"25"0"31,-1 0-15</inkml:trace>
  <inkml:trace contextRef="#ctx0" brushRef="#br0" timeOffset="12295.5964">10740 5184 0,'0'25'0,"25"-25"47</inkml:trace>
  <inkml:trace contextRef="#ctx0" brushRef="#br0" timeOffset="12706.978">10046 5556 0,'0'25'0,"25"-25"47,0 0-47,-1 0 15,1 0 1,0 0-1</inkml:trace>
  <inkml:trace contextRef="#ctx0" brushRef="#br0" timeOffset="12855.5731">10368 5531 0,'25'0'47</inkml:trace>
  <inkml:trace contextRef="#ctx0" brushRef="#br0" timeOffset="12978.8214">10517 5531 0,'25'0'31</inkml:trace>
  <inkml:trace contextRef="#ctx0" brushRef="#br0" timeOffset="13124.0362">10641 5507 0,'0'24'0,"25"-24"31,0 0-31,0 0 16,-1 0-16,1 0 16</inkml:trace>
  <inkml:trace contextRef="#ctx0" brushRef="#br0" timeOffset="13200.6539">10840 5507 0,'0'0'0</inkml:trace>
  <inkml:trace contextRef="#ctx0" brushRef="#br0" timeOffset="13443.9565">10145 5904 0,'25'0'47,"0"0"-31,0 0-1,-1 0 1</inkml:trace>
  <inkml:trace contextRef="#ctx0" brushRef="#br0" timeOffset="13578.8833">10344 5879 0,'0'25'0,"24"-25"31,1 0-15,0 0-16</inkml:trace>
  <inkml:trace contextRef="#ctx0" brushRef="#br0" timeOffset="13706.545">10592 5879 0,'0'25'16,"24"-25"-16,1 0 31,0 0-31</inkml:trace>
  <inkml:trace contextRef="#ctx0" brushRef="#br0" timeOffset="13839.3325">10765 5879 0,'25'0'31,"0"0"-15,0 0-16</inkml:trace>
  <inkml:trace contextRef="#ctx0" brushRef="#br0" timeOffset="13949.0408">10889 5904 0,'-25'0'15,"25"24"-15,-24-24 0</inkml:trace>
  <inkml:trace contextRef="#ctx0" brushRef="#br0" timeOffset="14149.5206">10368 6201 0,'0'0'0,"-24"0"16,48 0 31</inkml:trace>
  <inkml:trace contextRef="#ctx0" brushRef="#br0" timeOffset="14307.0892">10344 6201 0,'0'0'0,"0"25"0,49-25 31,-24-25-15,0 25 0,24 0-16,-24 0 0,0 0 0,0 0 15,0-25-15</inkml:trace>
  <inkml:trace contextRef="#ctx0" brushRef="#br0" timeOffset="14439.7352">10691 6152 0,'25'0'32,"-1"0"-17,1 0-15</inkml:trace>
  <inkml:trace contextRef="#ctx0" brushRef="#br0" timeOffset="14535.4832">10864 6127 0,'0'25'15</inkml:trace>
  <inkml:trace contextRef="#ctx0" brushRef="#br0" timeOffset="21418.7975">11311 5333 0,'0'0'0,"-25"0"15,25-25 95,25 25-79,-25-25-31,25 25 16,0 0-1,-25-24-15,24 24 16,1-25-16,0 25 15,-25-25 1,25 25-16,-25-25 16,25 25-16,-1-25 15,1 25-15,0 0 16,-25-24-16,25 24 16,0 0-16,-25-25 15,24 25-15,1 0 16,0 0-16,0-25 15,0 25-15,-1 0 16,1 0-16,0 0 0,0-25 16,24 25-16,-24 0 15,0 0 1,0 0-16,-25-25 0,25 25 16,-1 0-1,1 0 1,0 0-16,0 0 15,0 0-15,-1 0 16,1 0-16,0 0 0,0 0 16,0 0-16,0 0 15,-1 0 1,-24 25-16,25-25 16,0 0-1,0 25-15,0-25 16,24 0-16,-24 0 0,0 25 15,0-25-15,-1 0 0,1 25 16,0-25-16,0 24 0,0-24 16,-1 25-16,1 0 0,0-25 15,-25 25 1,25-25-16,-25 25 0,25-1 16,-25 1 15,24-25-31,-24 25 15,25-25 17,-25-25 15</inkml:trace>
  <inkml:trace contextRef="#ctx0" brushRef="#br0" timeOffset="21750.7081">12750 5110 0,'24'0'46,"-24"25"-46,0-1 16,25-24-16,-25 25 16,25 0-1,-25 0-15,25-25 0,-25 25 16,0-1-16,25 1 16,-25 0-16,0 0 15,-25 0 1,25-1-16,-25-24 15,0 25-15,0-25 16,25 25-16,-24-25 16,-1 0-16</inkml:trace>
  <inkml:trace contextRef="#ctx0" brushRef="#br0" timeOffset="22340.0795">11658 4366 0,'0'-25'16,"0"50"30,25-25-46,-25 24 16,0 1-16,0 0 16,0 25-16,0-26 15,0 1-15,0 0 16,0 0-16,0 24 0,-25-24 16,25 0-16,0 0 15</inkml:trace>
  <inkml:trace contextRef="#ctx0" brushRef="#br0" timeOffset="22883.6387">11832 4465 0,'0'25'47,"-25"-25"-47,0 0 16,0 0-16,25 24 15,-24-24-15,-1 0 0,25 25 16,-25-25-16,25 25 16,0 0 15,25 0-16,0-25 1,-1 24-16,1-24 16,0 0-16,0 0 15,0 0-15,-1 0 16,26 0-16,-25 0 16,0-24-16,-1-1 15,1 25 1,-25-25-16,0 0 0,0 0 15,-25 25 1,25-24 0,-24 24-16,-1 0 15,25 24-15,-25-24 16,25 25-16,0 0 16,0 0-16,0 0 15,25-1 1,0 1 15,-1-25-31,1 0 0,25-25 16,-1 1-1</inkml:trace>
  <inkml:trace contextRef="#ctx0" brushRef="#br0" timeOffset="23244.6756">12179 4514 0,'0'0'0,"0"25"46,0 0-30,25 0 0,0-25-1,0 0 1,-1 0-16,-24-25 16,25 25-16,-25-25 0,25-24 15,-25 24-15,25 25 16,-25-25-1,0 50 1,0 0 0,0-1-16,0 1 0,0 0 15,0 25-15,0-26 16,0 1-16,0 0 0,0 25 16,0-26-16,0 26 0,0-25 15,0 0-15,0 0 0,0-1 16,-25 1-16,0-25 0,25 25 0,-25-25 15,1 0-15,-1 0 16,25-25-16,-25 0 16,25 1-16</inkml:trace>
  <inkml:trace contextRef="#ctx0" brushRef="#br0" timeOffset="26094.8382">13171 4713 0,'0'-25'31,"25"25"1,-25 25 46,0 0-63,0-1 1,0 1 0,0 0-16,0 0 15,0 0-15,0 0 0,0-1 16,0 1-16,25 0 0,-25 0 15,0 49-15,0-49 16,0 0-16,0 0 0,0-1 16,25 1-16,-25 25 0,0-25 15,0-1-15,0 1 0,0 0 0,25 25 16,-25-26-16,0 1 16,0 0-16,0 0 0,0 0 0,0 24 15,0-24-15,24 0 0,-24 0 16,0-1-16,0 26 15,25-50-15,-25 25 0,0 0 0,0-1 16,25 26-16,-25-25 0,0 0 16,0 0-16,0-1 0,0 1 15,0 25-15,0-25 0,-25-1 16,25 1-16,0 25 16,0-25-16,0-1 15,0 1-15,0-50 31,25-24-31</inkml:trace>
  <inkml:trace contextRef="#ctx0" brushRef="#br0" timeOffset="27275.7664">13122 4564 0,'0'0'16,"0"-25"-16,24 25 47,1 0-32,0 0-15,0 0 16,0 0-16,0 0 16,-1 0-16,1 0 15,25 0-15,-25 0 0,-1 0 16,51 0-16,-50 0 0,24 0 16,1 0-16,-25 0 0,24 0 0,26 0 15,-26 0-15,1 0 0,-1 0 16,1 0-16,24 0 0,-24 0 15,0 0-15,-26 0 0,1 0 16,25 0-16,-1 25 0,-24-25 16,0 0-16,0 0 0,0 0 15,0 0-15,-1 25 16,1-25 0,-25 25 15,25-25-16,-25 24-15,0 1 32,25-25-32,-25 25 0,0 0 15,0 0-15,0-1 0,0 1 16,0 0-16,25 0 16,-25 0-16,0 24 15,0-24-15,0 0 0,24 0 16,-24 0-16,0-1 0,0 26 15,0-25-15,0 0 0,0 24 16,0 26-16,25-51 16,-25 26-16,0-25 0,0 24 0,25-24 15,0 50-15,-25-51 0,0 26 16,25-25-16,-25 24 0,24 26 16,-24-50-16,0-1 0,25 1 15,-25 0-15,0 0 0,25 25 16,-25-26-16,25 1 15,-25 0-15,0 0 0,0 0 16,0-1 0,0 1 15,-25-25 0,0 25-15,0-25-1,1 0 1,-26 0-16,50 25 16,-25-25-16,0 0 0,-24 0 0,-1 0 15,25 0-15,-24 0 16,24 25-16,-25-25 0,25 0 16,-49 24-16,24-24 0,26 25 15,-51 0 1,1-25-16,49 0 0,0 25 0,0-25 0,-24 0 15,24 0-15,-49 0 0,24 0 16,25 0-16,-24 0 16,24 0-16,-25 0 0,25 0 15,1 0-15,24-25 0,0 0 16</inkml:trace>
  <inkml:trace contextRef="#ctx0" brushRef="#br0" timeOffset="27968.0337">13469 4911 0,'0'25'0,"25"-25"47,-25-25-32,25 25 1,-25-24-16,0-1 16,24 25-16,-24-25 15,25 25-15,0-25 16,0 50 0,-25 0-1,0 0 1,25-1-16,-1 1 15,1-25-15,0 0 16,0 0-16,0 0 16,-1-25-16,1 25 15,-25-24-15,25 24 16,-25-25-16,0 0 0,25 25 16,-25-25-16</inkml:trace>
  <inkml:trace contextRef="#ctx0" brushRef="#br0" timeOffset="28335.5767">13543 5234 0,'0'-25'32,"0"0"-17,25 25-15,-25-25 0,25 25 16,-25-24-16,25 24 16,0 0-16,-1 0 31,-24 24-31,25-24 15,0 0 1,0 25-16,0-25 16,-1 25-16,1-25 15,0 0-15,0 0 16,0-25-16,-1 0 16,-24 1-1,-24 24 16</inkml:trace>
  <inkml:trace contextRef="#ctx0" brushRef="#br0" timeOffset="28684.6653">13667 5457 0,'-24'0'0,"24"-25"31,24 25-15,-24-25-16,25 25 0,0-24 16,-25-1-16,25 25 0,-25-25 15,0 0 1,25 25 0,-25 25-1,0 0-15,0 0 16,24-1-16,-24 1 0,25-25 15,0 25-15,0-25 16,0 0-16,24 0 16,-49-25-1,25 25-15,0 0 0,-25-25 16,25 1-16,-1 24 16,-24-25-1</inkml:trace>
  <inkml:trace contextRef="#ctx0" brushRef="#br0" timeOffset="29030.7292">13791 5680 0,'0'0'16,"0"25"-16,-24-25 0,48-25 31,1 25-16,0-25 1,-25 1-16,0-1 31,25 25-15,-25 25 0,0-1-16,25 1 15,-25 0 1,24-25-16,1 0 15,0 0-15,0 0 16,-25-25-16,25 25 0,-1-25 16,1 25-16,0 0 0,-25-24 15,25 24-15,-25-25 0,25 0 16</inkml:trace>
  <inkml:trace contextRef="#ctx0" brushRef="#br0" timeOffset="30091.183">13519 6821 0,'-25'0'16,"0"0"15,0 0-16,25 25 1,-25-25-16,25 25 0,-24 0 16,24 0-1,-25-1-15,25 1 16,0 0-16,25-25 16,-1 0-16,1 0 15,0 0-15,0-25 0,0 25 0,-1 0 16,-24-25-16,0 1 15,25-1-15</inkml:trace>
  <inkml:trace contextRef="#ctx0" brushRef="#br0" timeOffset="30233.8442">13568 6871 0,'0'0'0,"25"0"16,-25-25-16,0 50 31,0 0-31,0 0 16,0-1-1,0 1-15,0 0 16,25-25-16,-25 25 15,0-75 1</inkml:trace>
  <inkml:trace contextRef="#ctx0" brushRef="#br0" timeOffset="30369.4433">13593 6722 0,'-25'0'16,"25"25"-1,25-25 1,0 0 0</inkml:trace>
  <inkml:trace contextRef="#ctx0" brushRef="#br0" timeOffset="30604.8161">13791 6846 0,'0'0'0,"0"25"15,0 0-15,0 0 0,0-1 16,0 1-16,0 0 0,0 25 16,0-26-16,0 26 0,0-25 15,0 0-15,0-1 0,25 26 16,-25-25-16,0 0 0,0-1 16,0 1-16,0-50 31,-25 25-31,25-49 0,0 24 15,0 0-15,0 0 0,0-24 16,0-26-16</inkml:trace>
  <inkml:trace contextRef="#ctx0" brushRef="#br0" timeOffset="30792.3181">13791 6871 0,'0'0'0,"0"-50"0,25 25 0,-25 1 16,25-1 0,0 25-16,0 0 15,-1 25 1,-24-1-16,0 1 15,0 0-15,0 0 16,-24 0-16,24 0 0,0-1 16,-25-24-16,0 25 15,0-25 1,25-25-16,0 1 16</inkml:trace>
  <inkml:trace contextRef="#ctx0" brushRef="#br0" timeOffset="31552.1343">14015 6598 0,'0'0'0,"24"0"16,-24 25 15,0 0-31,0-1 0,0 1 16,0 25-16,0-25 0,0-1 15,0 1-15,0 0 0,0 0 16,0 0-16,0 0 0,0-1 16,25-24 15,-25-24-31,0-1 0,25 25 16,-25-25-16,0 0 0,25 0 15,-25 0 1,0 50 15,25-25-31,-25 25 16,0 0-16,0 0 15,24-25-15,-24 25 0,25-25 16,0 24-16,0-24 16,0 0-1,-25-24-15,24 24 0,-24-25 16,25-25-16,-25 25 0,0 0 15,25 1 1,-25-1 0,-25 25-16,0 0 15,1 25-15,24-1 16,0 1-16,0 0 16,0 0-1,24-25 1,-24 25-16,25-25 15,0 0-15,0 0 16,-25-25-16,25 25 0,-25-25 0,25 25 16,-25-25-16,24 0 0,1 1 31,-25 48-15,0 1-1,0 0-15,0 0 16,0 0-16,0-50 62,25 0-62,-25 0 16,0 0-16,25 1 0,0-26 31</inkml:trace>
  <inkml:trace contextRef="#ctx0" brushRef="#br0" timeOffset="31791.2977">14635 6548 0,'0'0'0,"25"0"15,-25 25 1,0 0-1,0 0-15,0 0 16,0-1-16,0 1 0,0 0 16,0 25-16,0-26 0,0 1 15,0 0-15,0 0 0,0 0 16,0 0-16</inkml:trace>
  <inkml:trace contextRef="#ctx0" brushRef="#br0" timeOffset="31934.725">14560 6796 0,'25'0'31,"0"-24"-31,0 24 16,24-25-16,-24 25 0,0 0 15,0-25-15</inkml:trace>
  <inkml:trace contextRef="#ctx0" brushRef="#br0" timeOffset="32238.9114">14858 6846 0,'0'0'0,"0"-25"31,25 0-15,-25 1-1,25-1-15,-25 0 16,0 0-16,-25 25 16,0 0-1,0 0 1,25 25 0,0 0-16,0 0 0,50-1 15,-25-24 1,-1 0-1,1 0-15,0 0 16,0-24-16,-25-1 16</inkml:trace>
  <inkml:trace contextRef="#ctx0" brushRef="#br0" timeOffset="32398.4896">15032 6672 0,'24'0'0,"-24"25"31,0 0-31,0 0 15,25-25-15,-25 25 0,25-25 16,0 24-16,0-24 0,-1 0 16,1 0-16,0-24 15</inkml:trace>
  <inkml:trace contextRef="#ctx0" brushRef="#br0" timeOffset="32556.0697">15230 6648 0,'-25'0'0,"25"24"15,-25-24 1,-24 50-16,24-25 16,0 0-16,25-1 0,-25 26 0,1-50 15,24 25-15,-25-25 0,25 25 16,25-25 15,-25-50-31</inkml:trace>
  <inkml:trace contextRef="#ctx0" brushRef="#br0" timeOffset="32742.5709">15379 6400 0,'25'0'0,"-50"0"0,50 24 16,-50 1-16,25 0 0,0 0 16,-25 0-16,25 49 0,0-49 15,-25 24-15,25-24 0,0 0 16,0 25-16,0-1 0,0-24 15,0 0-15,0 0 0,0 0 16,0-1-16,-25-24 16</inkml:trace>
  <inkml:trace contextRef="#ctx0" brushRef="#br0" timeOffset="32887.1864">15230 6672 0,'25'0'15,"0"0"1,-1 0-16,1 0 0,25 0 16,-25 0-16,24-24 0,-24-1 15,0 25-15</inkml:trace>
  <inkml:trace contextRef="#ctx0" brushRef="#br0" timeOffset="52466.7411">5904 3870 0,'0'24'47,"0"1"-32,0 0 1,0 0-16,0 0 31,0-1-31,0 1 0,0 0 16,0 0-16,24 0 0,-24-1 15,0 26-15,0-25 0,0 0 16,0-1-16,0 1 0,0 0 0,0 0 16,0 0-16</inkml:trace>
  <inkml:trace contextRef="#ctx0" brushRef="#br0" timeOffset="52903.3773">6052 4068 0,'25'0'0,"-25"-25"16,25 25-16,0 0 15,0 0-15,-25 25 16,24 0 0,-24 24-16,0-24 15,0 0-15,0 0 16,0 0-16,0-1 0,0 1 15,-24 0-15,24 0 16,-25-25-16,25 25 0,-25-25 16,0 0-1,25-25-15,0 0 16,-25 25 0,25-25-16,25 0 15,0 25 1,0 0-1,0 0 1,-1 0-16,1 0 16,0 0-1,0 0-15,0-24 16</inkml:trace>
  <inkml:trace contextRef="#ctx0" brushRef="#br0" timeOffset="53318.8608">6375 4167 0,'0'0'0,"0"-25"15,25 25-15,-25-24 16,0-1 0,24 25-16,-24-25 0,0 0 15,0 0 1,-24 1 0,-1 24-16,0 0 15,25 24 1,-25-24-16,25 25 15,0 0-15,0 0 0,0 0 16,0-1-16,25 1 16,0 0-16,-25 0 15,0 0-15,25-25 0,-25 24 16,24-24-16,-24 25 0,0 0 16,0 0-16,0 0 15,0-1-15,-24-24 16,-1 0-1,0-24 1,0 24-16,25-25 16,0 0-16,0 0 15,25 0 1,-25 1-16,25 24 16,-25-25-16,25 0 0,-1 25 0,26-50 15,-25 50-15,0-24 0,-1-1 16</inkml:trace>
  <inkml:trace contextRef="#ctx0" brushRef="#br0" timeOffset="53884.5481">6722 3919 0,'25'0'16,"-25"-25"-1,0 50 16,0 25-15,0-25-16,0-1 0,0 1 16,0 0-16,0 25 0,0-26 15,0 1-15,0 0 0,0 0 16,0 0-16,0-1 0,0 1 16,0-50 30,0-24-46,25 24 16,-25 0-16,24 25 16,1-25-16,0 25 15,0 0 1,-25 25-16,0 0 16,0 0-16,0 0 15,0-1-15,-25 1 16,0-25 15,25-25-31,0 1 16,25 24-1,0-50-15,0 25 0,0 25 16,-1 0-16,-24-25 0,25 25 16,0 25 15,-25 0-31,0 0 15,0 0 1</inkml:trace>
  <inkml:trace contextRef="#ctx0" brushRef="#br0" timeOffset="54020.1875">6921 3994 0,'24'0'32,"1"0"-17,25-25-15</inkml:trace>
  <inkml:trace contextRef="#ctx0" brushRef="#br0" timeOffset="54202.7054">7144 3845 0,'0'25'31,"0"-1"-15,0 1-16,0 0 0,0 0 16,0 0-16,0-1 0,0 26 15,0-25-15,0 24 0,0-24 16,0 0-16,0 0 0,0 0 16,0-1-16,0 1 0,0 0 15,-25-25 1</inkml:trace>
  <inkml:trace contextRef="#ctx0" brushRef="#br0" timeOffset="54531.5042">7069 4167 0,'0'-25'16,"25"25"-16,0 0 16,0-24-16,0 24 15,-1 0-15,1 0 0,0-25 16,0 25-16,0-25 15,-1 25-15,-24-25 0,25 25 16,-25-25-16,-25 25 31,25 25-15,-24 0 0,24 0-1,0 0-15,24-1 16,1 1-16,0 0 0,0-25 15,-25 25-15,25 0 16,-25-1-16,0 1 16,-25 0-1,0-25-15,25 25 0,-25-25 0,0 0 16,1 0-16</inkml:trace>
  <inkml:trace contextRef="#ctx0" brushRef="#br0" timeOffset="61190.4168">9897 4787 0,'0'-25'62,"0"50"-15,0 0-31,0 0 0,0 0-16,0 0 15,0-1 1,0 1-16,0 0 15,0 0-15,0 0 16,0-1-16,0 1 16,0 0-16,0 0 15,0-50 32,25 0-47</inkml:trace>
  <inkml:trace contextRef="#ctx0" brushRef="#br0" timeOffset="61812.0418">10691 4787 0,'0'25'94,"0"0"-78,0 0-16,0 0 15,0-1 1,25 1-16,-25 0 16,0 0-16,24 0 15,-24-1-15,0 1 16,0 0 0,0-50-1</inkml:trace>
  <inkml:trace contextRef="#ctx0" brushRef="#br0" timeOffset="68381.5361">9773 3969 0,'0'-25'31,"0"50"63,0 0-94,0-1 16,0 1-16,0 0 15,0 25 1,0-26-16,0 1 0,0 0 15,0 0-15,0 0 16,0-1-16,0 1 16,0-50 31,0 1-32,25-1-15,-25 0 0,25 25 16,-25-25-16,24 25 15,-24-25-15,25 25 16,0 0-16,-25 25 16,0 0-1,0 0-15,0 0 16,0-1-16,-25 1 16,25 0-1,-25-25 1,25 25-16,-24-25 15,24-25 1,0 0 0,0 0-1</inkml:trace>
  <inkml:trace contextRef="#ctx0" brushRef="#br0" timeOffset="68631.3143">10021 4043 0,'0'25'31,"0"25"-15,0-26-16,0 1 15,0 0-15,0 0 16,0 0-16,0-1 15,0 1 1</inkml:trace>
  <inkml:trace contextRef="#ctx0" brushRef="#br0" timeOffset="69023.645">10145 4167 0,'0'25'63,"0"0"-32,0 0-16,25-25 32,0 0-47,-25-25 16,0 0 0,0 0-1,-25 25 1,0 0-1,25 25 17</inkml:trace>
  <inkml:trace contextRef="#ctx0" brushRef="#br0" timeOffset="69281.6181">10344 4167 0,'0'25'62,"-25"-25"-46,25 25-16,-25 0 15,25-1-15,0 1 32,25-25-32,0 0 0,-1 0 15,1 0 1,-25-25-16,25 1 0</inkml:trace>
  <inkml:trace contextRef="#ctx0" brushRef="#br0" timeOffset="69483.4127">10492 4043 0,'25'25'47,"-25"25"-47,0-26 15,0 1-15,0 0 16,0 0-16,0 0 0,0-1 15</inkml:trace>
  <inkml:trace contextRef="#ctx0" brushRef="#br0" timeOffset="69679.8927">10592 4118 0,'-25'0'16,"0"0"-1,25 24-15,0 1 16,0 0 0,0 0-1,25-25 1,0 0-16,-1 0 16,1 0-16,0-25 15</inkml:trace>
  <inkml:trace contextRef="#ctx0" brushRef="#br0" timeOffset="72188.6453">13444 3820 0,'-25'0'15,"25"25"16,25 0-15,-25-1 0,0 1-1,0 0-15,0 0 0,0 0 16,-25-1-16,25 1 16,0 25-16,0-25 0,0-1 15,0 1-15,0 0 31,0-50-15,0 0 0,25 1-16,-25-1 15,0 0-15,25 25 16,0-25-16,-25 0 0,25 25 16,-1 0-1,-24 25 1,0 0-1,0 0 1,0 0-16,-24-25 0,24 24 16,-25-24-16,25 25 0,-25-25 15,0 0-15,25 25 16,-25-25-16,25-25 16,0 0-1,0 1-15</inkml:trace>
  <inkml:trace contextRef="#ctx0" brushRef="#br0" timeOffset="72443.6144">13667 3870 0,'0'24'31,"0"26"-15,0 0 0,0-26-16,-24-24 15,24 25-15,0 0 0,0 0 16,0 0-16,0-1 16</inkml:trace>
  <inkml:trace contextRef="#ctx0" brushRef="#br0" timeOffset="72760.7727">13767 3994 0,'0'24'31,"0"1"-16,0 0-15,0 0 0,0 0 16,24-25 15,1 0-31,-25-25 16,25 0-16,-25 0 16,0 0-16,0 1 15,-25-1-15,0 25 16,1 0-1,24 25 1,24-25 15</inkml:trace>
  <inkml:trace contextRef="#ctx0" brushRef="#br0" timeOffset="72964.5798">13990 3944 0,'-25'0'31,"0"25"-15,0 0-1,25-1-15,0 1 16,0 0-16,0 0 16,25-25-1,0 0 1,0 0-16,-25-25 0,25 0 15</inkml:trace>
  <inkml:trace contextRef="#ctx0" brushRef="#br0" timeOffset="73196.4336">14089 3820 0,'0'25'31,"0"24"-15,0-24-16,0 0 16,0 0-16,0 0 15,0-1-15,-25 1 0,25 0 16,0 0-16,0 0 16,25-25 15,0-25-31</inkml:trace>
  <inkml:trace contextRef="#ctx0" brushRef="#br0" timeOffset="73387.6694">14213 3944 0,'-25'0'31,"0"0"-31,25 25 16,-24-25-16,-1 0 15,25 25-15,-25-1 0,25 1 16,-25-25-1,25 25-15,25 0 16,0-25-16,0 0 16,24 0-16,-24 0 0,0 0 0,24 0 15,-24 0-15</inkml:trace>
  <inkml:trace contextRef="#ctx0" brushRef="#br0" timeOffset="74884.0591">10815 4887 0,'-25'0'0,"25"24"94,0 1-94,0 0 0,0 0 16,0 0-16,0-1 0,0 26 15,0-25-15,0 0 16,25-25 0,0 0-16</inkml:trace>
  <inkml:trace contextRef="#ctx0" brushRef="#br0" timeOffset="75663.4006">10393 5259 0,'25'-25'15,"0"50"48,-25-1-48,0 1-15,0 0 16,25 0-16,-25 0 16,0-1-1,0 1-15,-25-25 16</inkml:trace>
  <inkml:trace contextRef="#ctx0" brushRef="#br0" timeOffset="145557.3138">10914 8012 0,'0'-25'16,"0"0"15,25 25-31,0-25 0,-1 1 16,1 24 0,-25-25-16,0 0 46,-25 25-46,1 0 16,-1 0 0,0 0-16,25 25 0,-25-25 0,0 25 15,1-1-15,-1-24 16,25 25-16,-25 0 0,0 0 16,25 0-16,-25-25 0,25 25 15,0-1-15,0 1 0,0 0 16,0 0-16,25-25 15,0 25-15,-25-1 0,25-24 16,-25 25-16,25-25 0,24 25 16,-24-25-16,-25 25 0,25-25 15,-25 25-15,25-25 0,-25 24 0,0 1 16,0 0-16,0 0 16,-25 0-1,0-1-15,0 1 16,0-25-16,1 0 15,-1 0-15,0 0 16,0-25 0,25 1-1,0-1-15,25 0 16,25 0 0,-26 0-16,1 1 15</inkml:trace>
  <inkml:trace contextRef="#ctx0" brushRef="#br0" timeOffset="146976.5239">11162 8136 0,'0'0'0,"0"25"62,-25-25-62,25 25 16,0-1-16,0 1 0,0 0 15,0 0-15,0 0 0,0-1 16,25 1-16,0-25 16,-25 25-16,25-25 15,0 0-15,-1 0 0,1 0 16,-25-25-16,25 25 0,-25-25 16,0 1-16,0-1 15,0 0-15,-25 0 16,0 0-16,1 25 15,24-24-15,-25 24 16,0 0-16,25 24 16,0 1-16,0 0 15,25-25 1,0 0-16,-1 0 16,1-25-16,0 25 0,0-25 15,0 1-15,-1 24 16,1-25-16,0 25 0,0-25 15,0 25-15,-25 25 32,0 0-17,0-1-15,0 1 16,0 0-16,0 0 0,0 0 16,0-1-16,24-24 15,1 0 1,0 0-1,-25-24-15,25-1 16,-25 0-16,25 25 16,-25-25-16,0 0 15,24 25 1,-24 25 15,0 0-15,0 0-1,0 0-15,25-25 16,0 0 0,0-25-16,0 0 15,-1 0-15,1 25 16,-25-25-16,25 1 0,0 24 16,-25 24-1,0 1 1,0 0-16,0 25 15,0-26-15,0 1 16,0-50 15,0 1-15,0-1-16,0 0 16,0 0-16,0 0 15,0 1-15,25 24 16,-1 0-1,1 0-15,0 0 16,0 0-16,0 0 16,-1 0-16,26 0 0,-25 0 15,0 0-15,-1 0 16,1 0-16,0-25 0,0 0 16,-25 0-1,0 0 1,-25 50 15,0 25-31,0-50 16,25 25-16,-24-1 0,24 1 15,0 0-15,0 0 16,0 0-16,0-1 16,24-24-16,1 25 0,0-25 15,0 0-15,0 0 16,49 0-16,-49 0 0,0-25 0,0 25 15,24-24-15,-24-1 16,25 0-16,-26 0 0,1 0 0,0 1 16,-25-26-1,25 50-15,-25-25 0,0 0 16,-25 25-16,0-24 16,0 24-1,1 24-15,-1-24 0,0 25 16,25 0-16,-25 0 0,25 0 15,-25-1-15,1 1 0,24 0 16,0 0-16,0 0 0,0-1 0,24 1 16,-24 0-16,50-25 0,-25 0 15,0 25-15,49-25 0,-49 0 16,24 0-16,-24-25 0,0 25 16,25-50-16,-26 26 0,1-1 15,-25 0 1,0 0-16,-25 25 0,1 0 15,-1 0-15,0 0 16</inkml:trace>
  <inkml:trace contextRef="#ctx0" brushRef="#br0" timeOffset="152116.9668">14858 5308 0,'0'0'0,"-25"0"32,50 0 108,0 0-124,0 0 0,-1 0-16,1 0 0,0 0 15,25 0 1,-26 0-16,1 0 15,-25 25-15,25-25 0,0 0 16,0 0-16,-1 0 16,1 0-16,0 0 15,0 0-15,0 0 16,24 0-16,-24 0 16,0 0-16,0 0 15,0 0-15,-1 0 0,1 0 16,0 0-16,0 0 15,24 0-15,-24 0 0,0 0 0,0 0 16,0 0-16,24 0 16,-24 0-16,0 0 15,0-25-15,-1 25 0,26 0 16,-25 0-16,0 0 0,-1 0 16,1 0-16,25 0 0,-25-25 15,-1 25-15,1 0 0,0 0 0,0 0 16,24 0-16,-24 0 15,0 0-15,74 0 16,-74 0 0,0 0-16,0 0 15,24 0-15,1 0 0,-25 0 0,0 0 16,-1 0-16,1 0 0,25 0 16,-1 0-16,-24-24 0,0 24 15,0 0-15,0 0 16,24 0-16,-24 0 0,0 0 0,0-25 15,-1 25-15,51 0 0,-50 0 16,24 0-16,-24 0 0,25-25 0,-26 25 16,51 0-16,-26 0 15,-24 0-15,25 0 0,-25 0 16,49 0-16,-49 0 0,0-25 16,24 25-16,-24 0 0,0 0 0,74 0 15,-74 0-15,25 0 0,-1-25 16,1 25-16,24 0 0,-24 0 15,-1 0-15,1 0 0,-25 0 16,24 0-16,26-24 0,-26 24 16,-24 0-16,25 0 0,-25 0 15,74 0-15,-74 0 0,24-25 16,1 25-16,-25 0 0,24 0 16,51 0-16,-51 0 0,-24-25 15,25 25-15,-1 0 0,26 0 16,-51 0-16,26 0 0,-25 0 0,24 0 15,-24 0-15,74 0 0,-74 0 16,25 0-16,-25 0 0,24 0 16,26 0-16,-50 0 0,24 0 15,1 0-15,-25 0 0,24 0 16,26 0-16,-51 0 0,26 0 16,0 0-16,-1 0 0,50 0 15,-49 0-15,0 0 0,24 25 0,-24-25 16,-1 0-16,50 0 15,-24 0-15,-26 0 0,1 0 16,0 0-16,24 25 0,-24-25 16,-1 0-16,1 0 0,-25 0 0,24 0 15,1 0-15,0 24 0,-26-24 16,1 0-16,0 0 0,0 25 16,0-25-16,-1 0 0,1 0 15,0 25 1,0-25-1,-25-25 17</inkml:trace>
  <inkml:trace contextRef="#ctx0" brushRef="#br0" timeOffset="152401.4559">21134 4986 0,'24'0'0,"1"0"15,0 0-15,0 25 16,0-25-16,-1 24 0,1-24 0,25 25 16,-1 0-16,-24 0 15,0-25-15,0 25 0,0-1 0,-1 26 16,-24-25-16,-49 0 15,49-1-15,-75 1 16,51 0-16,-26-25 0,25 25 16,-24-25-16,24 25 0,-74-25 15,74 0-15,0 24 0,-25-24 16,26 0-16</inkml:trace>
  <inkml:trace contextRef="#ctx0" brushRef="#br0" timeOffset="154253.4141">17140 5680 0,'-25'0'16,"25"25"47,0 0-48,0 0-15,0 24 16,0-24-16,0 0 15,0-50 17</inkml:trace>
  <inkml:trace contextRef="#ctx0" brushRef="#br0" timeOffset="154392.044">17090 5556 0,'0'0'0,"25"0"16,0 25 0,0 0-1,0-25-15</inkml:trace>
  <inkml:trace contextRef="#ctx0" brushRef="#br0" timeOffset="154682.4326">17264 5655 0,'0'0'0,"0"25"31,0 0-31,0 0 15,0 0-15,0-1 16,0 1 0,25-50 15,0-24-15,-1 24-16,-24 0 15,25 0-15,-25 1 16,25 24-16,-25 24 31,0 1-31,0 0 0,0 0 16,25-25-16,-25 49 0,0-24 15,25-25-15,-25 25 16,24-25-16,1 0 16,0-25-1</inkml:trace>
  <inkml:trace contextRef="#ctx0" brushRef="#br0" timeOffset="155265.6097">17686 5655 0,'0'0'0,"0"-24"15,0-1 16,25 25-31,-50 0 32,0 25-17,0-25-15,0 24 16,25 1-16,0 0 16,0 0-1,25 0-15,-25-1 16,25-24-16,-25 25 0,25-25 15,0 25-15,-25 0 0,24-25 16,-24 25-16,-24-25 16,24 25-1,-25-25-15,0 0 0,0 0 16,25-25 15,0 0-31,25 25 16,25-25-16,-26 25 15,1-25-15,0 25 0,0-25 16,0 25-16,-1-24 0,1 24 16,0-25-16,0 0 15,-25 0-15,-25 25 32,0 0-17,25 25-15,-25-25 0,1 0 16,24 25-16,0 0 0,-25-1 15,25 1-15,0 0 16,25-25 0,24 0-16,-24 0 15,0 0-15,0 0 0</inkml:trace>
  <inkml:trace contextRef="#ctx0" brushRef="#br0" timeOffset="155449.118">18207 5655 0,'0'0'0,"-25"0"0,0 0 16,0 25 0,25 0-16,-25-25 15,25 25-15,0 0 0,-24-1 16,24 1 0,24-25-16,1 25 15,0-25-15,0 0 0</inkml:trace>
  <inkml:trace contextRef="#ctx0" brushRef="#br0" timeOffset="155882.5531">18355 5655 0,'0'-24'15,"0"48"17,0 1-32,0 0 15,0 0-15,0 0 16,0-1-16,25-48 31,0 24-15,0-25-16,-25 0 15,25 0-15,-1 25 16,-24-25-16,25 25 0,-25-24 16,25 24-16,-25 24 15,0 1 1,0 0-1,0 0-15,0 0 16,25-25 0,0-25-1,-25 0 1,25 0-16,-25 0 16,0 1-16,24 24 15,-24-25-15,0 50 47,25-1-31,0-24-16,-25 25 15</inkml:trace>
  <inkml:trace contextRef="#ctx0" brushRef="#br0" timeOffset="156128.9062">18802 5755 0,'0'-25'15,"0"0"1,0 0-16,0 0 16,25 25-16,-25-24 15,25 24-15,-50 0 32,0 24-32,0 1 15,0 25-15,25-25 16,0-1-1,75-24-15,-50 0 16,24 0-16,-24 0 16,25 0-16,-26-24 0</inkml:trace>
  <inkml:trace contextRef="#ctx0" brushRef="#br0" timeOffset="156481.7356">17711 6350 0,'0'0'0,"0"-25"0,0 0 0,0 1 31,-25 24-15,25 24-16,-25-24 15,0 0-15,25 25 0,-25 0 16,25 0-16,-24 0 0,24-1 16,0 1-16,24 0 15,1-25-15,0 0 16,0 0-16,24-25 15,-24 25-15,0-25 0,0 1 16</inkml:trace>
  <inkml:trace contextRef="#ctx0" brushRef="#br0" timeOffset="157834.1924">18008 6077 0,'0'0'15,"0"25"1,-25 25-16,25-26 15,0 1-15,0 0 0,0 0 16,0 0-16,0 24 0,25-24 16,-25 0-16,0 0 0,0-1 15,25-24-15,0 0 0,-25-24 16,25-1 0,-1 0-16,-24 0 15,0 0-15,25 1 16,-25 48 15,0 1-15,25 0-16,0 0 15,0-25 1,-1 0-16,1 0 16,0 0-16,0 0 0,-25-25 15,49 0-15,-24 0 0,0 25 16,-25-24-16,25-1 15,-25 0 1,-25 25 0,0 25-16,0 0 15,25-1-15,-24 1 16,24 0 0,24-25-1,1 0 1,0 0-16,0-25 15,0 0 1,-1 1-16,-24-1 16,0 50-1,0-1 1,0 1 0,0 0-16,0 0 15,25 0-15,0-25 16,0 0-16,0-25 15,0 0-15,-1-25 16,-24 26 0,25-1-16,-25 0 15,0 50 17,0 0-32,0-1 15,0 1-15,0 0 16,25-25-1,0 0 1,-25-25-16,49 25 0,-49-25 16,25 25-16,-25-24 15,25-1-15,-25 0 16,0 50 0,0 0-1,0-1 1,0 1-16,0 0 15,25-25 1,0-25 0,-1 25-16,1 0 15,-25-25-15,25 1 0,-25-1 16,25 25-16,-25-25 16,0 50 15,0 0-31,0-1 15,0 1 17,25-25-32,-1 0 15,26 0 1,-50-25-16,25 25 0,0 0 16,-1-24-16,-24 48 62,25-24-46,0 0-1,-25-24 1,0-1 0,0 0-1,-25 25 1,0 25-1,25 0 17,-24-1-32,24 1 15,0 0-15,24-25 16,1 25 0,0-25-16,25 0 15,-50-25-15,24 25 16,-24-25-16,25 25 0,-25-25 15</inkml:trace>
  <inkml:trace contextRef="#ctx0" brushRef="#br0" timeOffset="158121.4248">19372 5928 0,'0'25'31,"0"25"-15,0-25-16,-24-1 0,24 1 0,0 25 15,-25-25-15,25 49 0,0-49 16,0 24-16,0-24 0,0 0 15,25 0-15,-25 0 0,49-25 16,-49 24-16,25-24 0,0 0 16,0-24-16</inkml:trace>
  <inkml:trace contextRef="#ctx0" brushRef="#br0" timeOffset="159831.8461">23366 7739 0,'0'-25'47,"25"25"-32,-25-25 1,0 1-1,-25 24 1,0 0-16,0 0 16,1 24-16,-26 26 0,50-25 15,-25-25-15,25 25 0,-25-1 16,25 26-16,0-25 16,0 0-16,25-25 15,0 0-15,0 0 16,0 0-16,-1-25 0,1 25 15,25-50-15,-25 25 0,-1 1 16,26-1-16,-25-25 0,24-24 16,-24 49-16,0-25 0,0 26 15,-25-26-15,25 25 0,-1-24 0,-24 24 16,0 0-16,-24 25 16,-1 25-1,25 0-15,-50-1 0,50 26 16,-25-25-16,1 49 0,24-49 15,-25 25-15,25-26 0,0 26 0,0-25 16,0 24-16,25-24 0,-25 0 16,49 0-16,-24-25 0,25 25 15,-26-25-15,26 0 0,-25 0 16,0 0-16,24-25 0,1 0 16,-25 0-16,-25 0 0,25 25 15,-25-24-15,24-26 0,-24 25 16,0 0-16,0 1 15,0-1 1,-24 50 0,-1-25-16,25 24 15,0 1-15,-25 0 0,25 0 16,0 0-16,0-1 16,0 1-16,25 0 15,0-25-15,-1 0 0,1 0 16,0 0-16,25-25 15,-26 0-15,-24 1 0,25-1 0,0 0 16,0 0-16,0 0 0,-25 1 16,0-1-16,24 0 15,-24 0-15,0 0 16,0 50 15,-24 0-15,24 0-16,-25-25 0,25 25 15,0-1-15,0 26 16,25-50-16,-25 25 0,24 0 16,-24-1-16,25-24 0,0 50 0,0-25 15,-25 0 1,-25-25 0,0 0-1,25-25 1,0 0-16,0 0 0,0 0 0</inkml:trace>
  <inkml:trace contextRef="#ctx0" brushRef="#br0" timeOffset="160033.6025">24408 7491 0,'0'0'0,"25"0"0,-1-25 0,1 25 16,-25-25-16,25 25 0,0-24 16,0 24-16,-25 24 15,0 1 1,0 0-16,0 0 0,0 0 15,0-1-15,-25 51 0,25-50 16,-25-1-16,25 1 0,0 0 0,0 0 16,0 24-16,25-49 0,-25 25 15,25-25 1,-25-25-16</inkml:trace>
  <inkml:trace contextRef="#ctx0" brushRef="#br0" timeOffset="160286.034">24482 7714 0,'-25'-25'0,"1"25"15,-1-24 1,74 24 15,1 0-31,-25 0 0,0-25 16,-1 25-16,1 0 0,0 0 16,25-25-16,-26 25 0,1 0 15,0 0-15,-25 25 31,0 0-31,0-1 16,0 1-16,0 0 16,0 0-16,0 0 0,0-50 47</inkml:trace>
  <inkml:trace contextRef="#ctx0" brushRef="#br0" timeOffset="161123.6971">24656 7491 0,'25'0'31,"-1"0"-31,1 0 16,0 25-16,0-25 0,24 0 0,-24 0 16,0 25-16,0-1 15,0-24-15,0 25 0,-25 0 16,0 0-1,0 0-15,0-1 0,0 1 16,0 0-16,0 0 16,24-25-1,1 0 1,0 0-16,0 0 0,-25-25 16,25 25-16,-25-25 0,24 0 15,1 1-15,-25-1 0,25 0 16,-25 50 15,0 0-15,25-1-16,-25 1 15,25-25-15,-1 25 16,1-25-16,25 0 0,-1 0 16,-24-25-1,-25 0-15,25 25 16,-25-24-16,0-1 0,25 0 15,-75 25 17,25 0-32,25 25 0,-24-25 15,24 25-15,-25-25 0,25 24 16,-25-24-16,25 25 0,0 0 16,25-25-1,0 0-15,-1 0 16,26-25-16,-25 0 15,0 25-15,-1 0 16,-48 25 15,24 0-31,0 0 16,0 0 0,24-25-1,51-75 1,-75 50-16,25 25 15,-1-49-15,-24 24 0,25-25 0,0 1 16,0 24-16,-25 0 0,0 0 16,25-24-16,-25 24 15,0 50 1,-25 24 0,25-24-16,0 0 0,0 25 15,0-1-15,0-24 0,0 25 0,0-26 16,0 1-16,0 50 0,0-51 15,0 1-15,25-25 0,-25 25 16,24 0-16</inkml:trace>
  <inkml:trace contextRef="#ctx0" brushRef="#br0" timeOffset="161352.1804">25524 7665 0,'0'0'0,"25"0"15,0 0-15,24 0 0,-24 0 16,25 0-16,-26 0 0,1 0 16,0 0-16,49 0 0,-49 0 15,0 0-15,0 0 0,0 0 16,0 0 0,-25 24-1,0 1 1,0 0-16,0 0 15</inkml:trace>
  <inkml:trace contextRef="#ctx0" brushRef="#br0" timeOffset="161760.0802">25896 7541 0,'-25'0'15,"25"-25"-15,-25 25 16,25 25-1,0-1 1,25 1-16,-25 0 16,25-25-16,0 0 0,-25 25 15,74-25-15,-49 0 0,0 0 16,0 25-16,0-25 0,-1 0 16,26 0-16,-25 0 0,-25 24 46,0 1-14,25-25-17,24 0-15,1 0 16,-25 0 0,-1-25-16,1 25 46,0 0-30,25 0-16,-26 0 16,1-24-16,25 24 0,-1 0 15,-24-25-15</inkml:trace>
  <inkml:trace contextRef="#ctx0" brushRef="#br0" timeOffset="162913.3117">22101 4316 0,'-25'0'16,"25"25"-1,0 0 1,0-1-16,0 1 15,0 0-15,0 25 0,0-26 0,0 1 16,0 0-16,0 25 16,0-26-16,0 76 0,0-76 0,0 26 15,0 0-15,0-1 0,0 51 16,0-51-16,0 26 0,0-26 16,0 1-16,0 24 0,0 25 0,0-24 15,0-26-15,0 26 16,0-26-16,0 51 0,0-51 15,0 1-15,0 0 0,0-26 0,0 1 16,0 25-16,0-25 0,0-75 47,0 25-47,0-24 0,25-26 16</inkml:trace>
  <inkml:trace contextRef="#ctx0" brushRef="#br0" timeOffset="163896.5285">22101 4217 0,'0'-25'15,"25"25"17,24 0-32,-24 0 15,25 0-15,-25 0 0,-1 0 0,26 0 16,-25 0-16,74 0 0,-49 0 16,-1 0-16,1 0 15,24 0-15,50 0 0,-74 0 16,24 0-16,1 0 0,-26 0 15,26 0-15,49 0 0,-75 0 0,1 0 16,0 0-16,-26 0 0,26 0 16,0 0-16,-26 0 0,1 0 15,0 0 1,-25 25-16,25 0 16,0-25-1,-25 24-15,24-24 16,-24 25-16,25 0 0,-25 0 31,25-25-31,-25 25 16,25-25-16,-25 24 15,0 1 1,0 0-16,0 0 16,0 0-16,-25-1 0,25 1 15,0 0-15,0 25 0,0-1 16,0-24-16,0 0 0,0 24 0,0-24 15,0 50-15,0-26 0,0-24 16,0 25-16,0-25 0,0 74 16,0-74-16,0 24 15,0 1-15,0-25 0,0 24 16,0 26-16,0-26 0,0 1 0,0-1 16,0 1-16,0 49 0,0-49 15,0-1-15,0 1 0,0 0 16,0-25-16,25 49 15,-25-24-15,0-26 0,25 1 0,-25 0 16,0 25-16,0-26 0,0 1 16,24-25-16,-24 25 0,0 0 15,0-50 17,-24 25-32,24-25 0,-50 25 0,25-25 15,0 1-15,-49 24 16,24-25-16,-24 0 0,24 25 0,1 0 15,-75 0-15,49 0 0,26 0 16,-26 0-16,26 0 0,-26 0 16,-49 0-16,75 0 0,-1 0 15,0 0-15,26 0 0,-51 0 16</inkml:trace>
  <inkml:trace contextRef="#ctx0" brushRef="#br0" timeOffset="164486.9597">21977 6449 0,'-25'-25'16,"0"25"-16,-24 0 16,49 25-16,-25-25 0,25 25 15,0 0-15,-25 0 16,25-1-16,0 1 16,0 0-16,25 0 15,-25 0-15,25-25 0,-25 24 0,25-24 16,-1 0-16,1 0 0,0 0 15,-25-24-15,25 24 0,0-25 16,-1 0-16,1 0 0,0 0 16,0 1-16,-25-1 15,0 50 17,0-1-32,0 1 15,0 0-15,0 0 16,0 0-16,0-1 15,25-24 1,-25-24-16</inkml:trace>
  <inkml:trace contextRef="#ctx0" brushRef="#br0" timeOffset="164977.5852">22051 6350 0,'0'25'16,"0"0"-1,25-25-15,0 0 16,0 24-16,24-24 16,-24 0-16,0 0 15,49 25 1,-49-25-16,-25 25 16,0 0-16,0 0 15,0-1-15,0 1 16,0 25-16,0-1 0,0-24 15,0 0-15,0 25 0,0-26 16,0 26-16,0-25 0,0 25 16,0-26-16,0 1 15,25-25-15,-25-25 16,0-24 0,-25 24-16,25 0 0,0 0 0,-25-24 15,25-1-15,0-49 0,0 49 16,0 1-16,0 24 0,0-25 15,25 25-15,0-24 0,-25 24 16,25 25-16,0 0 0,-25-25 16,49 25-16,-24 0 15,-25 50-15,25-25 0,-25 24 16,0-24-16,0 0 0,-25 0 16,25-1-16,-25 1 0,0 0 15,1 0-15,-1-25 16,25-25-1,0 0 1</inkml:trace>
  <inkml:trace contextRef="#ctx0" brushRef="#br0" timeOffset="165853.8964">22572 6300 0,'0'0'0,"25"0"15,-25 25-15,0 0 16,0 0-16,0 0 0,0-1 15,0 1-15,0 0 0,0 0 16,0 0-16,0-1 0,0 1 16,0 0-16,25 0 0,-25 0 15,25-25 1,-1-25 0,1 0-16,0 0 15,0 0-15,-25 1 16,25 24-16,-25-25 0,25 0 15,-25 0 1,-25 25 15,25 25-31,-25-25 16,25 25-16,0 0 0,-25-1 16,0 1-16,25 0 0,0 0 15,0 0-15,25-25 16,0 0-16,0 0 15,0 0-15,-1 0 0,1 0 16,0-25-16,0 25 16,-25-25-16,25 0 0,-25 0 15,24 25-15,-24-24 0,0-1 16,0 0 0,0 0 15,0 50 47,0 0 16,0 0-47,0-1-32,0 1 1,0 0-1,0 0 17,-24-25-1,24-25-15,24 0-1,-24 0-15,0 1 16,25 24-16,0-50 0,-25 25 15,0 0 1</inkml:trace>
  <inkml:trace contextRef="#ctx0" brushRef="#br0" timeOffset="166088.2815">23093 6350 0,'0'0'0,"0"-25"31,0 50 0,25-25-15,-25 25-16,0 0 0,0-1 15,-25 1-15,25 0 16,0 0-16,-25 24 0,25-24 0,0 0 16,0 0-16,0 0 0,0-1 15,0 1-15,25-25 16</inkml:trace>
  <inkml:trace contextRef="#ctx0" brushRef="#br0" timeOffset="166235.2099">22994 6548 0,'25'0'15,"0"-24"1,-1 24-16,1 0 0,0 0 15,25 0-15,-26-25 0,1 25 16,25 0-16</inkml:trace>
  <inkml:trace contextRef="#ctx0" brushRef="#br0" timeOffset="166537.6982">23267 6548 0,'0'25'0,"25"-50"31,-25 1-31,49-1 16,-49 0-16,25 0 16,-25 0-16,0 1 15,-25 24 1,0 0 0,25 24-16,0 1 15,-24 0-15,24 0 16,0 0-16,0-1 15,49-24-15,-24 25 32,25-25-17,-26-25-15,-24 1 16,25 24-16,-25-25 0</inkml:trace>
  <inkml:trace contextRef="#ctx0" brushRef="#br0" timeOffset="166688.3252">23465 6400 0,'0'24'31,"0"1"-31,0 0 0,25 0 16,0 0-1,0-1-15,-1 1 0,1 0 16,0-25-16,0 25 16,0-25-16,-1 25 0,1-25 15,0-25-15</inkml:trace>
  <inkml:trace contextRef="#ctx0" brushRef="#br0" timeOffset="166852.8891">23788 6449 0,'-25'0'0,"0"0"15,25 25-15,-25-25 0,0 50 16,1-50-16,24 24 0,-25 1 16,25 0-16,-25 0 0,0 0 15,25-1-15,-25-24 16,25 25-16,25-25 15,-25-25-15,25 25 16</inkml:trace>
  <inkml:trace contextRef="#ctx0" brushRef="#br0" timeOffset="167085.3202">24036 6251 0,'-50'25'16,"25"24"-1,1 1 1,-1-25-16,25-1 0,0 26 16,-25 49-1,0-74-15,25 0 0,0 0 0,0-1 16,0 1-16,0 0 16,0-50 30</inkml:trace>
  <inkml:trace contextRef="#ctx0" brushRef="#br0" timeOffset="167228.9444">23688 6548 0,'0'0'0,"25"0"15,0 0 1,25 0-16,-26 0 0,26 0 15,-25-24-15,25 24 0,-26 0 16,51-25-16</inkml:trace>
  <inkml:trace contextRef="#ctx0" brushRef="#br0" timeOffset="168292.3238">22746 4713 0,'-25'0'0,"25"-25"15,-25 25-15,0 0 16,50-25 31,25 25-32,-25-25-15,0 25 16,-1-24-16,1 24 0,-25-25 16,50 25-16,-25-25 15,-1 50 1,-24 0-16,0-1 16,25 1-16,-25 0 0,25 0 15,0 0-15,0-25 16,-25 24-16,24-24 15,1 0 1,0 0-16,25-24 0,-26-1 0,1 0 16,0 25-1,0-25-15,0 0 0,-1 25 16</inkml:trace>
  <inkml:trace contextRef="#ctx0" brushRef="#br0" timeOffset="168637.9902">22820 5159 0,'0'0'0,"0"25"16,-24-25-16,-1 0 0,25-25 31,25 25-31,-1-24 0,1-1 16,0 25-16,0-25 15,-25 0-15,49 0 0,-24 25 16,-25-24-16,25 24 0,0 24 31,-25 1-15,0 0-16,25 0 0,-25 0 16,24-25-16,1 24 0,25 1 15,-25-25-15,-1 0 0,1 0 0,0 0 16,25 0-16,-26 0 15,1 0-15,0-25 16,-25 1-16,0-1 16,-25 25-16,0 0 15</inkml:trace>
  <inkml:trace contextRef="#ctx0" brushRef="#br0" timeOffset="168909.0108">22895 5482 0,'0'0'0,"-25"25"0,50-50 32,0 25-17,-25-25-15,24 25 0,1-25 16,25 25-16,-25-25 16,-25 1-16,24 24 0,1 0 0,0-25 15,0 25-15,-25-25 0,0 50 31,0 0-31,0-1 16,0 1-16,25 0 16,-1-25-16,1 25 15,0-25-15,25 0 0,-26 0 16,1 0-16</inkml:trace>
  <inkml:trace contextRef="#ctx0" brushRef="#br0" timeOffset="169166.0322">22969 5705 0,'0'0'0,"25"0"31,0 0-16,49-50-15,-49 50 16,0-24-16,0-1 0,-1 25 16,1 0-16,0 0 15,0 0 1,24 0 0</inkml:trace>
  <inkml:trace contextRef="#ctx0" brushRef="#br0" timeOffset="171221.5454">23812 5110 0,'0'-25'109,"25"0"-93,0 0-1,0 1 1,0 24 0,0-25-16,-1 0 15,1 25 1,0-25-16,0 0 15,0 1-15,-1 24 0,1 0 0,-25-25 16,25 25-16,0 0 0,0-25 16,-1 25-16,1-25 0,0 25 15,25-25-15,-26 25 16,26-25 0,-25 25-16,0 0 0,-1 0 15,26 0-15,-25 0 0,0 0 0,-1 0 16,1 0-16,0 0 0,25 0 15,-26 25-15,1-25 0,0 0 16,0 0-16,24 25 16,-24-25-16,0 0 0,0 0 0,0 25 15,0-25-15,24 25 0,-24-25 16,0 25-16,0-25 16,24 24-16,-24 1 0,0-25 15,0 25-15,-1-25 0,1 25 16,25 0-16,-25-25 0,-1 24 15,1 1-15,0 0 0,0-25 16,-25 25 0,25-25-16,-25 25 15,24-25 1,1 0-16,0 0 31,-25-25-15,0 0-1,-25 0-15</inkml:trace>
  <inkml:trace contextRef="#ctx0" brushRef="#br0" timeOffset="171553.8948">25425 4837 0,'0'0'0,"25"0"31,-25 25 0,24-25-31,-24 25 16,25-1-16,0 26 16,0-50-16,-25 25 0,25 0 0,-1-25 15,1 24-15,0 26 0,0-50 16,-25 25-16,25 0 15,-25-1-15,-25-24 16,25 25-16,-50-25 16,1 0-16,24 25 0,-25-25 15,25 0-15,1 0 0,-26 0 16,25 25-16,0-25 0,50 0 31</inkml:trace>
  <inkml:trace contextRef="#ctx0" brushRef="#br0" timeOffset="173256.7788">25995 4490 0,'0'0'16,"0"-25"-1,-24 50 16,24-1-31,-25 1 16,25 0-16,0 0 16,0 0-16,0 24 15,0-24-15,0 0 0,0 24 0,-25-24 16,25 0-16,0 50 0,0-26 16,0-24-16,0 25 0,-25-1 15,25 26-15,0-51 0,0 26 16,0 0-16,0-1 0,0 1 15,0 24-15,0-24 0,0-1 16,-25 1-16,25-25 0,0 49 0,-25-24 16,25-25-16,0-1 0,0 26 15,0-25-15,-24 0 16,24 0-16,0-1 0,0 1 0,0 0 16,0 0-1,24-50 32,1 25-31,0-25-1,0 25 1,-25-25 0,25 25-16,0 0 15,-1 0-15,1 0 16,0 0-16,0 0 15,24 0-15,-24 0 0,0 25 16,0-25-16,0 0 0,74 0 16,-50 0-16,1 0 0,0 0 15,-1 25-15,50-25 0,-24 0 16,-26 0-16,1 0 0,0 0 16,-1 0-16,50 0 0,-49 0 15,25 0-15,-26 0 0,1 0 0,49 0 16,-49 0-16,-1 0 15,1 0-15,-25 0 0,24 0 16,26 0-16,-51 0 0,26 0 16,-25 0-16,0 0 0,49 25 15,-49-25-15,0 0 0,-1 0 0,1 0 16,0 0-16,0 0 0,0 0 16,-1 0-16,1 0 0,25 0 15,-25 0 1,-25-25 15,0 0 0,0 0-31,0 1 16,0-1 0,0 0-16,0 0 0,0 0 15,0 0-15,0 1 0,0-26 16,0 25-16,0 0 0,0-24 15,0 24-15,0-25 0,0-24 16,0 24-16,0 26 0,0-26 16,0 0-16,0-49 0,0 74 15,0-24-15,0-1 0,0 1 0,0 24 16,0-50-16,0 26 0,0 24 16,0-25-16,0 25 0,0 1 15,0-26-15,0 25 0,0 0 16,0 1-16,0-1 0,0 0 15,0 0-15,-25 25 0,25-25 16,0 1-16,0-1 16,0 0-16,0 0 31,-25 25-15,0 0-16,0 0 15,1-25-15,-1 25 16,0 0-16,0 0 0,0 0 15,1 0-15,-51 0 16,50 0-16,-24 0 0,-1 0 0,25 25 16,-24-25-16,-50 0 0,49 0 15,0 0-15,1 0 0,-1 0 16,-74 0-16,75 0 0,-26 0 16,25 0-16,1 0 0,-125 0 15,125 0-15,-1 0 16,-24 0-16,49 0 0,-25 0 0,25 0 15,1 0-15,-1 0 0,0 0 16,0 0-16,0 0 16,1 25-16</inkml:trace>
  <inkml:trace contextRef="#ctx0" brushRef="#br0" timeOffset="174033.1521">25822 6548 0,'0'25'31,"0"0"-15,0 0-16,0 0 0,0 24 15,-25 1-15,25-25 0,0-1 16,-25 26-16,25-25 0,0 49 16,0-49-16,0 0 0,0 0 15,0 0-15,0-1 0,0 1 16,0-50 0,0 1-1,0-1-15,-25-99 16,0 49-16,25 26 15,0-1-15,0 0 0,0 1 16,0 24-16,0-49 0,0 49 0,25 0 16,0 0-16,0 25 15,0-25-15,-1 25 16,1 0-16,0 0 16,0 25-16,0 0 0,0 0 15,-25 0-15,0-1 16,0 1-16,-25-25 0,25 25 0,-25-25 15,0 25-15,25 0 16,-25-25-16,0 0 16,1 0-16,-1-25 15,25 0 1,49 0-16</inkml:trace>
  <inkml:trace contextRef="#ctx0" brushRef="#br0" timeOffset="174228.6852">26070 6375 0,'0'0'0,"25"0"0,-25-25 0,24 25 16,-24 25 15,0 0-31,0-1 16,-24 1-16,24 0 0,0 0 16,-25 24-16,25-24 0,0 0 15,0 0-15,0 0 0,0-1 0,0 1 16,0 0-1,25-25-15,-1 0 16</inkml:trace>
  <inkml:trace contextRef="#ctx0" brushRef="#br0" timeOffset="175065.3482">26343 6573 0,'24'0'0,"-24"-25"31,25 25-31,-50 0 47,1 0-31,-1 0 0,25 25-1,-25-25-15,25 25 16,0 0-1,0 0 1,25-25-16,0 0 16,-1 0-1,1 0-15,25-25 0,-25 0 16,-1 25-16,1 0 0,0 0 16,-25-25-16,25 25 15,-25 25 1,0 25-1,0-26 1,25-24 15,-1-24-15,-24-1 0,25 25-16,-25-25 0,0 0 15,-25 25-15,1-25 16,-1 25-16,0 0 15,0 0 1,0 0-16,25-24 16,25 24-1,0 0 1,0 0-16,0 0 16,-1 0-16,1 0 15,0 0-15,0 0 16,0 0-16,-25 24 15,24-24-15,-24 25 0,0 0 16,0 0 0,25-25 15,0-25-15,0 0-1,0 25-15,-1 0 16,-24-25-16,25 25 0,-25 25 31,0 0-15,0 0-1,0 0 1,25-25 0,0 0-16,-25-25 15,25 25-15,-1-50 0</inkml:trace>
  <inkml:trace contextRef="#ctx0" brushRef="#br0" timeOffset="175220.9343">27087 6424 0,'0'-24'16,"-75"172"-16,150-272 0,-75 75 0,0 24 16,0 50-1,0 0 1,0 24-16,-25-24 0,25 0 0,-25 0 16,25-1-16,0 26 0,0-25 15,0 0-15,0-1 16,0 1-16</inkml:trace>
  <inkml:trace contextRef="#ctx0" brushRef="#br0" timeOffset="175368.5423">26938 6548 0,'0'0'0,"25"-24"31,24 24-31,-24 0 15,0 0-15,25 0 0,-26 0 16,1 0-16,0 0 16</inkml:trace>
  <inkml:trace contextRef="#ctx0" brushRef="#br0" timeOffset="175794.7902">27186 6623 0,'0'25'0,"25"-50"31,0 0-15,-1 25-16,1-25 0,-25 0 16,25 25-16,-25-24 0,0-1 15,-25 25 1,0 0 0,25 25-16,0-1 15,0 1 1,0 0-16,25-25 15,-25 25-15,25-25 16,0 0-16,0 0 16,-1 0-16,1-25 15,0 0-15,0 0 0,0 1 16,-25-1-16,24 25 0,1-25 16,-25 50 15,-25 0-31,25-1 15,0 1-15,0 0 16,0 0-16,25 0 0,0-1 16,0 1-16,0-25 0,-1 25 15,1-25-15,0 0 16,0 0-16,0-25 16,-1 0-16</inkml:trace>
  <inkml:trace contextRef="#ctx0" brushRef="#br0" timeOffset="175962.4785">27781 6524 0,'-25'0'16,"25"24"-16,-49 1 16,24 0-1,0 0-15,-24 0 0,24-1 16,0 1-16,0 0 0,0 0 16,50-25 15,25-25-16,-50 0-15</inkml:trace>
  <inkml:trace contextRef="#ctx0" brushRef="#br0" timeOffset="176153.2456">28054 6276 0,'0'0'16,"0"-25"-16,-25 50 15,25-1-15,0 1 16,-25 25-16,1-1 15,24 1-15,0-25 0,0 24 16,0-24-16,-25 25 16,25-1-16,0-24 0,0 0 0,0 0 15,0 0-15</inkml:trace>
  <inkml:trace contextRef="#ctx0" brushRef="#br0" timeOffset="176289.8945">27831 6598 0,'0'0'0,"0"-25"0,25 25 16,-1 0-16,26-25 15,0 25-15,-26 0 0,26 0 16,-25-24-16,0 24 0,49-25 16</inkml:trace>
  <inkml:trace contextRef="#ctx0" brushRef="#br0" timeOffset="177325.6551">24284 4192 0,'0'-25'31,"25"0"-15,-1 25-1,-24-24 1,0 48-1,0 26-15,0-25 16,0 0-16,-24 49 0,24-49 16,0 0-16,0-1 0,0 26 15,0 0-15,0-26 16,0 1 0,0-50-1,24-24 1,-24 24-16</inkml:trace>
  <inkml:trace contextRef="#ctx0" brushRef="#br0" timeOffset="178012.8655">24433 4291 0,'24'-25'0,"1"25"15,-50 0 1,1 25 0,-1-25-16,0 25 15,0-25-15,25 25 0,-25-25 16,25 25-1,0-1 1,25 1 0,0-25-1,0 0-15,0 0 16,-1 0-16,1 0 0,0 0 16,0 0-16,0-25 0,-1 1 15,-24-1-15,25 25 0,0-25 16,0 0-16,-25 0 15,0 1-15,0-1 16,-25 25 0,0 49-1,0-24-15,1 0 16,24 0 0,0 0-16,0-1 15,24-24-15,-24 25 0,25-25 0,0 0 16,0 0-16,0 0 15,-1 0-15,-24-25 0,25 1 16,0 24-16,0-25 0,0 0 16,-25 0-16,24 25 15,-24-25-15,25 25 16,-25 25 15,0 0-31,0 0 31,25-25-15,0 0-16,0-25 16,-25 0-16,25 25 0,-25-25 15,24 1-15,1-1 16,0 25 0,-25 25-16,0-1 15,0 26-15,0-25 0,0 0 16,0 24-16,25 26 0,-25-26 15,0 1-15,0-25 0,0 24 16,0-24-16,0 49 0,-25-49 16,0 0-16,25 0 15,-25-25-15,1 0 0</inkml:trace>
  <inkml:trace contextRef="#ctx0" brushRef="#br0" timeOffset="178961.2377">26516 4812 0,'25'0'15,"0"0"1,-25-25 0,25 25-16,-1 0 15,1-25-15,0 25 16,0 0-16,0 0 0,-1 0 15,26 0-15,-25 25 16,0-25-16,-1 25 16,1 0-16,0-25 0,0 0 15,0 25-15,-1-25 16,1 0-16,0 0 16,0 0-16,0-25 0,24 0 15,-24 25-15,0-25 16,0 25-16,-25-25 0,25 25 15</inkml:trace>
  <inkml:trace contextRef="#ctx0" brushRef="#br0" timeOffset="179291.2587">26516 5184 0,'0'0'0,"-25"0"15,25-25 1,0 1-16,50 24 16,-25 0-16,0-25 0,-1 0 15,1 25-15,0 0 16,0 0-16,0-25 0,24 25 16,-24 0-16,0 0 0,0 0 0,-1 0 15,26 0-15,-25 0 16,0 0-16,-1 0 15,-24 25-15,50-25 0,-25 25 16,0-25-16,0 0 16,24 0-16,-24 0 0,0 0 15,0 0-15,-1 0 0,1 0 0,25 0 16,-25-25-16,-1 25 0</inkml:trace>
  <inkml:trace contextRef="#ctx0" brushRef="#br0" timeOffset="179629.7613">26591 5482 0,'0'25'0,"0"-50"0,-25 50 15,50-50 1,24 0-1,-24 25 1,25 0-16,-26-25 0,1 0 0,0 25 16,0-24-16,24 24 0,-24-25 15,0 25-15,0 0 0,0 0 16,-1 0-16,1 0 16,0 0-1,0 25-15,0-1 16,0-24-16,-1 0 0,1 25 15,0-25-15,-25 25 16,25-25-16</inkml:trace>
  <inkml:trace contextRef="#ctx0" brushRef="#br0" timeOffset="179850.1742">26640 5631 0,'0'0'0,"-25"0"15,50 0 1,25 0-16,-25 0 0,24 0 16,1 0-16,-1 0 15,-24-25-15,25 25 0,-25 0 0,49-25 16,-49 25-16,0-25 0,0 25 15,-1 0-15,-24-25 0,25 25 16</inkml:trace>
  <inkml:trace contextRef="#ctx0" brushRef="#br0" timeOffset="198056.6422">12502 4167 0,'24'0'250,"-24"-25"-234,25 25 31,-25-24-47,25 24 15,-25-25 17,25 25-17,-25-25 1,25 25 0,-25-25-1,24 25-15,1-25 16,-25 1 15,25 24-31,-25-25 0,25 25 16,0-25-1,-1 25 1,-24-25-16,25 25 16,-25-25-1,25 25 1,-25-24-1,25 24-15,0-25 16,-1 0 15,1 25-15,-25-25-16,25 25 16,0-25-1,0 25 16,-25-24-31,24 24 16,-24-25-16,25 25 16,0 0-16,-25-25 15,25 25-15,0-25 16,-1 25 0,1-25-16,0 25 15,-25-25-15,25 25 16,0-24-1,0 24 1,-1-25-16,1 25 16,0-25-1,0 25-15,-25-25 16,25 25-16,-1 0 16,-24-25-16,25 25 0,0 0 31,-25-24-31,25 24 0,0-25 15,-1 25 1,1-25 0,0 25-16,0-25 15,0 25-15,-1 0 16,-24-25-16,50 25 0,-50-24 16,25 24-16,0 0 0,-25-25 15,49 25-15,-49-25 0,25 25 16,0 0-16,-25-25 0,25 25 15,-1-25-15,1 25 16,-25-24-16,25 24 0,0-25 16,24 0-16,-24 0 15,0 25-15,0-25 16,0 25-16,-1-24 16,1-1-16,0 25 15,0-25 1,24 25-16,-49-25 15,25 25-15,0 0 0,-25-25 16,50 25-16,-25-24 0,-1 24 16,1-25-16,0 25 15,25-25-15,-26 25 16,1 0-16,0-25 16,0 25-16,0 0 15,-1-25-15,1 25 0,0 0 16,0-24-16,0 24 0,-1 0 15,1 0-15,0-25 0,0 25 16,0-25-16,-1 25 0,1 0 16,0 0-16,25-25 0,-26 25 15,1-25-15,0 25 16,25 0-16,-26-24 0,1 24 16,0 0-16,0-25 15,24 25-15,-24 0 0,0-25 16,0 25-16,0 0 0,24 0 15,1-25-15,-25 25 0,0 0 16,-1-25-16,1 25 0,0 0 0,25-25 16,-26 25-1,1 0-15,0 0 0,25 0 16,-26-24-16,26 24 0,-25 0 16,0-25-16,-1 25 15,1 0-15,25 0 0,-25 0 16,-1 0-16,1-25 0,25 25 15,-25 0 1,-1 0-16,1 0 0,25-25 16,-25 25-16,-1 0 15,1-25-15,25 25 0,-25 0 16,0 0-16,-1-24 16,1 24-16,25 0 0,-25 0 15,-1 0-15,1-25 0,25 25 16,-25 0-16,-1 0 15,-24-25-15,25 25 0,0 0 16,25 0-16,-26 0 0,1 0 16,0-25-16,0 25 0,24 0 15,-24 0-15,0 0 0,0 0 16,0 0-16,-1 0 0,26 0 0,-25 0 16,0 0-16,-25-25 0,24 25 15,26 0-15,-25 0 0,0 0 16,-1 0-16,1 0 0,0 0 15,0 0-15,0 0 0,-1 0 16,1 0-16,0 0 0,25 0 16,-25 0-16,-1 0 0,1 0 0,0 0 15,0 0-15,0 0 16,-1 0-16,1 0 0,0 0 16,0 0-16,24 0 0,-24 0 15,0 0-15,0 25 0,0-25 0,-1 0 16,26 0-16,-25 0 0,0 0 15,-1 0-15,1 25 0,25-25 16,-25 0-16,24 0 16,-24 25-16,0-25 0,0 0 0,49 0 15,-49 25-15,0-25 0,24 0 16,-24 0-16,25 0 0,-25 0 16,-1 24-16,1-24 0,0 0 0,0 0 15,24 0-15,-24 0 0,0 25 16,25-25-16,-26 0 15,26 0-15,-25 0 0,0 0 16,-1 0-16,26 25 0,-25-25 0,24 0 16,-24 0-16,0 0 0,0 25 15,0-25-15,24 0 0,-24 25 16,0-25-16,0 0 0,-1 0 16,1 24-16,25-24 0,-25 0 15,-1 25-15,26-25 0,-25 0 16,49 25-16,-49-25 0,0 0 0,25 25 15,-26-25-15,1 0 16,25 25-16,-25-25 0,-1 0 16,1 25-16,0-25 0,25 24 15,-26-24-15,1 0 0,0 0 0,0 25 16,0-25-16,49 25 0,-49-25 16,24 0-16,-24 25 0,0-25 15,49 25-15,-49-25 0,0 0 16,0 24-16,0-24 0,24 0 15,1 25-15,-25-25 0,-1 0 0,1 0 16,0 25-16,50-25 0,-51 25 16,1-25-16,0 25 0,0-25 15,24 0-15,1 24 16,-25 1-16,24-25 0,-24 25 16,0-25-16,49 25 0,-49 0 15,25-25-15,-25 24 0,-1-24 0,26 25 16,0-25-16,-26 25 15,1-25-15,0 25 0,0-25 0,24 25 16,-24-25 0,0 24-16,0-24 0,0 25 0,-1-25 15,1 25-15,0-25 0,0 0 16,0 25-16,24 0 0,-24-25 0,0 24 16,0-24-16,0 25 0,-1-25 15,1 25-15,0-25 16,0 25-16,0-25 15,-1 0-15,1 25 0,0-25 0,0 0 16,0 24-16,24-24 16,-49 25-16,25-25 0,0 0 15,0 25-15,-1 0 0,1-25 16,0 0-16,0 25 0,0-1 16,-1 1-16,1-25 15,0 25-15,0 0 0,24 0 16,-24-25-16,-25 25 15,25-25-15,0 24 0,0 1 16,24 0-16,-24-25 0,0 25 16,0 0-16,0-1 0,24 1 0,-24 0 15,0 0-15,0-25 0,-1 25 16,1-1-16,25-24 0,-25 25 16,-1-25-16</inkml:trace>
  <inkml:trace contextRef="#ctx0" brushRef="#br0" timeOffset="201752.1703">12378 3969 0,'24'0'78,"1"0"-62,-25-25 0,25 25-16,-25-25 0,25 0 15,0 1-15,-1-1 16,1 25-1,-25-25-15,25 25 0,-25-25 16,25 0-16,0 25 0,-1-24 16,1-1-16,0 0 15,-25 0-15,25 25 0,0-25 16,-1 0-16,1 1 16,0 24-16,-25-25 15,25 25-15,0-25 0,-1 0 16,1 25-16,-25-25 0,25 25 15,25-24-15,-26-1 0,1 0 16,0 0-16,0 25 16,0-25-16,-1 1 0,1 24 15,-25-25-15,25 25 0,0-25 16,0 25-16,-25-25 16,25 25-16,-1-25 15,1 25-15,-25-24 0,25 24 0,0-25 16,24 0-16,-24 25 15,-25-25-15,25 25 16,0 0-16,-25-25 0,25 25 16,-1-24-16,1 24 15,-25-25-15,25 25 0,0 0 16,0-25-16,-1 0 16,1 25-16,0-25 0,0 25 15,0-24-15,-1-1 16,1 25-16,0 0 0,-25-25 15,25 25-15,0-25 16,-1 25-16,1 0 16,0-25-16,0 25 15,-25-24-15,25 24 16,-1-25-16,1 25 0,0-25 16,0 25-16,0-25 15,-1 25-15,1-25 16,0 25-16,0-24 15,0-1 1,-1 25 0,1 0-16,0-25 0,0 25 15,0-25-15,0 25 16,-1 0 0,1-25-16,0 25 15,0 0-15,0-25 0,-1 25 16,1 0-16,0-24 15,0 24-15,0-25 0,-1 25 16,1 0-16,-25-25 16,25 25-16,0 0 0,0-25 15,-1 25-15,1 0 16,0-25-16,0 25 16,0 0-16,24-24 0,-24 24 15,0-25-15,24 25 16,-24-25-16,0 25 15,0 0-15,0-25 16,24 25-16,-24 0 0,0-25 16,0 25-16,-1-24 15,1 24-15,0-25 16,0 25-16,0-25 16,0 25-16,-1 0 15,26 0-15,-25-25 16,0 25-16,-1 0 0,1-25 15,25 25-15,-25 0 16,-1-24-16,1 24 16,0 0-16,0 0 15,0 0 1,-1-25-16,1 25 0,0 0 16,0 0-16,0 0 15,-1 0-15,1 0 16,0 0-16,0 0 0,0-25 15,-1 25-15,1 0 0,0 0 16,0 0-16,0 0 0,-1 0 16,1-25-16,0 25 0,0 0 15,0 0-15,-1 0 16,1 0-16,0-25 16,0 25-16,0 0 0,0 0 15,24 0-15,-24 0 16,0 0-16,0 0 15,-1 0-15,1 0 0,0 0 16,0 0-16,0 0 0,-1-24 16,1 24-16,0 0 15,0 0-15,0 0 0,24 0 16,-24 0-16,0 0 0,0 0 0,-1 0 16,26 0-16,-25 0 15,0 0-15,-1 0 16,1 0-16,0 0 0,0 0 15,0 0-15,-1 0 16,26 0-16,-25 0 0,0 0 16,-1 24-16,1-24 0,25 0 15,-25 0-15,-1 0 16,1 0-16,0 25 0,0-25 16,0 0-16,0 0 15,-1 0-15,26 0 0,-25 0 16,0 0-16,-1 0 0,1 0 0,0 0 15,49 0-15,-49 0 0,0 0 16,0 0-16,0 0 16,-1 0-16,1 0 0,0 0 0,0 0 15,0 0-15,24 0 16,-24 0-16,0 0 0,0 0 16,24 0-16,-24 0 15,-25 25-15,25-25 0,0 0 16,24 0-16,-24 0 15,0 0-15,0 0 16,49 25-16,-49-25 0,0 0 0,0 0 16,-1 0-16,1 0 0,25 0 15,-25 25-15,-1-25 0,26 0 16,-25 0-16,24 0 0,-24 0 16,0 0-16,0 0 0,0 0 15,-1 0-15,26 24 0,-25-24 16,0 0-16,-1 0 0,1 0 0,25 25 15,-25-25-15,-1 0 16,1 0-16,0 0 0,0 25 16,24-25-16,-24 0 0,-25 25 15,25-25-15,0 0 0,24 0 16,-24 0-16,0 0 0,0 0 16,-25 25-16,50-25 0,-26 0 15,1 0-15,0 24 16,0-24-16,0 0 0,-1 0 15,1 25-15,0-25 0,0 0 16,24 0-16,-24 25 0,0-25 0,0 0 16,-25 25-16,49-25 15,-24 25-15,0-25 16,0 24-16,0-24 0,-1 25 16,1-25-16,0 25 0,0-25 15,0 25-15,24-25 0,-24 25 0,25-25 16,-26 24-16,1-24 0,0 25 15,49 0-15,-49-25 0,0 25 16,25-25-16,-26 25 0,26 0 16,-25-25-16,0 0 0,0 24 15,-1-24-15,1 25 0,25 0 16,-25-25-16,24 0 0,-24 25 16,0-25-16,24 25 0,-24-1 15,25-24-15,-25 25 0,-1-25 16,26 25-16,0 0 0,-26 0 15,26-25-15,-25 24 0,0-24 0,24 50 16,-24-50-16,0 25 0,0 0 16,-1-25-16,1 24 0,25 1 15,-25 0-15,-1-25 0,1 25 16,0 0-16,0-1 0,0-24 16,0 25-16,-1-25 0,1 25 15,0 0-15,0 0 16,0-1-1,-1 1 1,1 0-16,0-25 16,0 50-16,0-50 0,-1 24 15,1 1-15,0-25 0,25 50 0,-26-25 16,1-25-16,0 24 0,-25 1 16,25-25-16,0 25 15,-1 0-15,1 0 16,0-25-16,-25 25 15,25-1 1,0 1-16,-25 0 16,24-25-16,1 25 0,0 0 15,0-1 1,0-24-16,-25 25 0,24 0 16,1-25-16,-25 25 0,25 0 31,-25-1-16,25-24 1,-25 25-16,25-25 16</inkml:trace>
  <inkml:trace contextRef="#ctx0" brushRef="#br0" timeOffset="219186.0581">18703 2133 0,'25'0'109,"-25"-25"-109,49 25 16,-24-24-16,0 24 15,0-25-15,-1 25 0,26-50 16,0 50-16,-26-25 0,26 1 16,-25-1-16,24 25 0,51-50 15,-51 25-15,1 1 0,-1-1 16,1 25-16,0-25 0,49-25 0,-74 26 15,24-1-15,-24 0 0,0 25 16,25-25-16,-50 0 0,24 25 16,-24-25-16,25 25 15,0 0 32</inkml:trace>
  <inkml:trace contextRef="#ctx0" brushRef="#br0" timeOffset="219850.0912">20315 1315 0,'0'-25'0,"-25"50"63,0-25-47,1 0-1,24 24-15,-25-24 16,25 25-16,0 0 15,25-25-15,-1 25 16,1-25-16,-25 25 16,0-1-16,25 1 15,-25 0-15,0 0 16,0 0-16,-25-1 16,0-24 15,1 0-16,24-24-15</inkml:trace>
  <inkml:trace contextRef="#ctx0" brushRef="#br0" timeOffset="220636.0356">20439 1389 0,'0'0'15,"25"0"-15,-25-25 0,25 25 16,-25 25-1,0 0 1,0 0-16,-25-1 16,25 1-16,0 0 0,-25-25 15,25 25-15,0-50 32,25 0-17,0 25-15,-25-25 16,24 1-16,1-1 0,-25 0 15,25 25-15,-25-25 16,25 25-16,-25 25 16,0 0-1,0 0-15,0-1 16,25-24 0,-25 25-16,24-25 31,1-25-16,0 1-15,0 24 16,0-25 0,-25 50 15,0-1-15,25 1-1,-1-25-15,1 0 16,0 0-16,0 0 15,0-25-15,-1 25 0,1-24 16,0 24-16,0 0 0,0-25 0,-25 0 16,24 25-16,-24-25 0,-24 25 31,-26 0-31,25 0 16,0 0-16,1 25 15,24 0-15,-25-25 16,25 25-16,25-25 15,-1 0 1,1 0 0,25-25-16,-25 25 15,-25 25 17,0-1-17,0 1-15,0 0 16,24-25-1,1-25 1,0 25 0,0-25-16,-25 1 0,25-1 0</inkml:trace>
  <inkml:trace contextRef="#ctx0" brushRef="#br0" timeOffset="220853.4259">21258 1191 0,'0'0'0,"0"-25"15,0 50 17,0 24-32,0-24 15,-25 25-15,0-26 0,25 1 16,-25 25-16,25-25 0,0 24 16,-25-24-16,25 0 15,0 0-15,0-1 16,0-48-1,25-1 1</inkml:trace>
  <inkml:trace contextRef="#ctx0" brushRef="#br0" timeOffset="221038.0375">21481 1141 0,'0'25'0,"0"0"16,-25-1-16,0 26 15,25-25-15,-25 0 16,25 24-16,-24-24 0,24 0 16,0 49-16,0-49 0,0 0 0,0 24 15,0 1-15,0-25 16</inkml:trace>
  <inkml:trace contextRef="#ctx0" brushRef="#br0" timeOffset="222566.2882">22126 1240 0,'0'25'15,"0"0"1,0 0-16,-25-1 0,25 1 16,-25 0-16,0 25 0,25-26 0,-24 1 15,24 0-15,0 0 0,0 0 16,-25 24-16,25-24 0,-25 0 15,25-50 17,25 0-17,-25 0-15,0 1 16,25 24-16,-1-25 0,1 25 16,0-25-16,0 25 15,0 0-15,-25 25 16,0 0-16,24-25 0,-24 24 15,0 1-15,0 0 16,-24-25-16,24 25 0,-25-25 16,25 25-16,-25-25 0,0 25 15,0-25-15,25-25 16,25 25 0,-25-25-16,50 0 0,-1 0 15,-49 0-15,25 25 0,0-24 16,0 24-16,0-25 0,-1 0 15,1 25-15,-25-25 0,25 25 16,-25-25-16,-25 50 31,25 0-15,-25-25-16,25 25 16,-24-25-16,-1 25 0,25-1 15,-25-24-15,25 25 16,25-25-1,0-25 1,-1 1-16,1 24 16,-25-25-16,25 25 15,-25 25 1,0-1 15,25-24 16,-25-24-47,25 24 16,-1-25-16,1 25 15,-25 25 32,0-1-16,25-24-15,0 0 0,-25-24-1,25 24 17,-1 24-17,1-24 1,0 0-16,0 0 0,0 0 15,-1 0-15,-24-24 16,25 24-16,-25-25 0,0 0 16,25 25-16,-50 0 31,0 0-15,1 0-1,-1 25-15,25 0 0,-25-25 16,25 24-16,-25 1 15,25 0-15,25-25 32,0-50-17,0 50-15,-1-24 0,1-1 16,-25 0-16,25 0 0,0 0 16,0 1-16,-25-1 0,25 0 15,-25 0-15,24 25 0,-24-25 16,0 50 15,-24 0-31,24 0 16,-25 0-16,0 24 15,25-24-15,0 0 16,0 0-16,0-1 16,25-24-16,0 0 15,-1 0-15</inkml:trace>
  <inkml:trace contextRef="#ctx0" brushRef="#br0" timeOffset="223010.9392">22994 1488 0,'0'-25'16,"-25"25"0,25 25-1,-25-25 1,25 25-16,-24-25 0,24 25 15,-25 0-15,25-1 0,-25 1 16,25 0-16,25-25 31,0 0-31,-25-25 0,24 25 16,1-25-16,0 1 16,0-1-16,-25 0 0,25 0 15,-25 50 32,0 0-47,-25 0 16,25-1-16,0 1 15,0 0 1,25-25-16,-1 0 16,1-25-1,0 0-15,-25 1 16,25-1-16,-25 0 15,25 0-15,-25 0 16</inkml:trace>
  <inkml:trace contextRef="#ctx0" brushRef="#br0" timeOffset="223158.5336">23242 1538 0,'0'0'0,"0"25"0,25-25 16,-25 24 15,0 1 0,0-50-15,0 1-16</inkml:trace>
  <inkml:trace contextRef="#ctx0" brushRef="#br0" timeOffset="223295.7725">23242 1364 0,'0'-25'15,"0"50"1,0 0 0,0 0-1,25 0-15,0-25 16,-25 24-16,24-24 0,26 25 16</inkml:trace>
  <inkml:trace contextRef="#ctx0" brushRef="#br0" timeOffset="223781.7845">23564 1488 0,'-24'0'16,"-1"0"-16,0 0 0,0 0 15,0 0-15,1 50 16,24-25 0,0-1-16,24-24 31,1 0-16,25-24-15,-50-1 0,25 25 16,-1-25-16,-24 0 0,25 0 16,0 1-16,-25-1 0,25 25 15,-25-25-15,-25 50 32,0 0-32,25-1 15,0 1-15,0 0 16,0 0-16,0 0 15,25-25 1,-25-25-16,0-25 16,25 50-16,0-25 15,-1-24-15,1 24 0,-25-25 16,50 1-16,-25 24 16,-1-25-16,1 50 0,-25-24 15,25 24-15,-25 24 16,-25 1-16,25 0 0,-25 0 15,25 24-15,-49 26 0,24-50 16,25 24-16,0-24 0,-25 25 16,25-26-16,0 51 0,0-50 15,0 0-15,0-1 16</inkml:trace>
  <inkml:trace contextRef="#ctx0" brushRef="#br0" timeOffset="223932.3922">23589 1463 0,'25'0'16,"0"0"-1,0 0-15,-1 0 16,1 0-16,0 0 0,0 0 16,0 0-16,-1-24 0,1-1 15</inkml:trace>
  <inkml:trace contextRef="#ctx0" brushRef="#br0" timeOffset="224206.2007">23961 1215 0,'0'25'15,"-24"0"-15,24 0 16,0 0-16,0-1 0,-25 26 0,0 0 16,25-26-16,-25 1 0,25 0 15,0 25-15,0-1 0,0-24 16,25-25-1,0 0-15,0-25 16,-1 0-16,1 1 16,0-26-16,0 25 0,0 25 15,-25-25-15,24 25 0,1 0 16,-25 25 0,0 0-16,0 0 15,0 0-15,0-1 0,0 1 0,25 0 16,-25 0-16</inkml:trace>
  <inkml:trace contextRef="#ctx0" brushRef="#br0" timeOffset="228570.174">16073 1761 0,'0'-25'0,"0"1"31,25 24-31,-25 24 31,0 1-15,-25 25-1,25-25-15,0-1 0,0 1 16,0 0-16,0 25 0,0-26 16,0 1-16,0 0 15,0 0-15,25 0 0,0-25 16,-25-25 0,25 25-16,-25-25 15,0 0-15,25 0 0,-1-24 16</inkml:trace>
  <inkml:trace contextRef="#ctx0" brushRef="#br0" timeOffset="229312.1993">16247 1836 0,'25'-25'16,"-100"124"-16,125-173 0,-25 24 0,-50 50 31,0 25-15,0-25-16,1 25 15,-1-1-15,25 1 16,-25-25-16,25 25 15,0 0 1,25-25-16,0 25 16,-1-25-16,1 0 15,0 0-15,0 0 0,0 0 16,-1 0-16,-24-25 16,25 25-16,-25-25 0,25 0 0,0 0 15,-25 1 1,0-1-16,0 0 15,-25 25 1,25 25 0,0 0-1,-25-1-15,25 1 16,0 0 0,0 0-16,25-25 0,0 0 15,0 0 1,0 0-16,-25-25 15,24 25-15,1-25 0,0 0 16,-25 1-16,25-1 16,-25 50 15,-25-25-31,25 24 16,0 1-16,0 0 15,25-25 1,0 0-16,-1 0 15,-24-25-15,25 25 0,0-49 0,0 24 16,0 0-16,-25 0 16,24 0-16,-24 1 15,0-1-15,0 50 32,0-1-32,-24 1 0,24 0 15,0 0-15,0 24 0,0-24 16,0 50-16,24-51 0,-24 1 15,0 25-15,25-25 0,-25 24 16,25-24-16,-25 0 0,0 0 16,0-1-16,-25 1 0,0 0 0,1-25 15,-1 0-15,0 0 0,0 0 16,0-25-16,1 25 0,-1-49 16,25 24-16,0 0 15,-25 0-15</inkml:trace>
  <inkml:trace contextRef="#ctx0" brushRef="#br0" timeOffset="239980.6239">20290 1935 0,'0'0'0,"0"-25"31,0 0-15,0 0 15,-25 25-15,1 0-1,24 25-15,-25 0 16,0 0-16,25 0 16,0-1-16,0 1 15,25-25 1,0 25-16,-1 0 15,1 0-15,-25-1 16,0 1 0,-25-25-16,1 0 15,24 25-15,-25-25 16,0 0 0,25-25-1,0 0-15,25 1 31,0 24-31,-25-25 16,24 25-16</inkml:trace>
  <inkml:trace contextRef="#ctx0" brushRef="#br0" timeOffset="240247.9156">20513 2034 0,'0'0'0,"25"0"15,-25-25-15,25 0 16,-25 1-1,-25 24 1,0 0 0,1 0-1,-1 0-15,0 0 16,25 24 0,-25 1-16,25 0 0,0 0 15,0 0-15,25-1 16,0-24-1,0 0-15,-1 0 0,1 0 16,0 0-16,0-24 16,0 24-16</inkml:trace>
  <inkml:trace contextRef="#ctx0" brushRef="#br0" timeOffset="240866.9462">20786 1960 0,'-24'0'31,"24"24"-31,-25 1 16,25 0-1,0 0 1,25-25 15,-1-25-31,1 25 16,-25-25-16,25 25 0,0 0 15,-25-25 1,25 25-16,-25-24 16,0 48 15,0 1-15,0 0-1,0 0 1,24-25-1,1 0-15,0 0 16,0 0-16,0-25 16,-25 0-16,24 25 15,-24 25 17,0 0-1,25-25-16,0 0-15,0 0 16,0 0 0,-25-25-1,24 0 48,1 25-32,0 0-31</inkml:trace>
  <inkml:trace contextRef="#ctx0" brushRef="#br0" timeOffset="241132.0964">21307 2133 0,'0'0'0,"25"0"31,-25-25-31,25 25 16,-25-24 0,25-1-16,-25 0 15,0 0 1,-25 25-16,0 0 16,25 25-1,-25-25-15,25 25 0,-25-25 16,25 25-16,0-1 0,25-24 15,-25 25 1,25-25-16,25 0 0,-26 0 16,1 0-16,0 0 0,0 0 15</inkml:trace>
  <inkml:trace contextRef="#ctx0" brushRef="#br0" timeOffset="241482.3531">21803 2059 0,'0'-25'0,"0"0"31,-24 25-15,-1 25-1,0-25-15,0 25 16,0 0-16,25-1 0,-25 1 16,25 0-16,0 0 15,25-25 1,0 0-16,0 0 0,0 0 15,-25-25-15,25 25 0,-1-25 16,26 0-16</inkml:trace>
  <inkml:trace contextRef="#ctx0" brushRef="#br0" timeOffset="242844.5957">21927 1935 0,'0'0'0,"0"25"31,0-1-15,0 1-16,0 0 15,0 0-15,0 0 0,-24-1 16,24 1-16,0 0 16,0 0-1,24-25-15,1-25 16,-25 0 0,25 25-16,-25-25 0,25 25 15,-25-24-15,0-1 0,0 50 47,0-1-47,0 1 16,25-25-1,24 0-15,-24 0 16,0 0-16,0 0 16,24-25-16,-24 25 15,-25-24-15,25 24 0,-25-25 16,-25 25 15,0 25 0,0-1-31,25 1 16,25-25 15,0-25-31,0 25 16,-25-24-1,25 24-15,-25 24 47,-25-24-47,25 25 16,25-25 15,-1 0-31,1 0 16,-25-25-16,0 1 15,25 24-15,-25-25 16,25 25-16,-25 25 31,0-1-31,0 1 32,25-25 14,-25-25-46,24 25 0,-24-24 0,25 24 16,-25-25-16,0 50 47,0-1-31,0 1-1,25-25 1,0 0-1,0-25-15,-1 25 16,1 0-16,-25-24 16,25 24-16,-25 24 78,25 1-78,0-25 31,-1-25-15,1 1 15,-25-1-15,25 25-1,-50 25 16,25-1-31,-25-24 16,25 25 0,0 0-16,25-25 31,0 0-31,0 0 16,0-25-16,0 25 15,-1-25-15,1 1 0,-25-1 16,25 0-1,-25 0-15,-50 25 16,26 0-16,-1 25 16,0-25-16,0 25 0,25 0 15,-25-1-15,25 1 0,-25 0 16,25 0-16,25 0 16,25-25-1,-25 0-15,0 0 0,-1 0 0,26-25 16,-25-25-1,0 50-15,-1-25 0,1 1 0</inkml:trace>
  <inkml:trace contextRef="#ctx0" brushRef="#br0" timeOffset="243012.1946">23093 1836 0,'-25'0'0,"25"24"16,0 1-1,-24 0-15,-1 25 0,25-26 16,0 1-16,0 0 0,0 0 15,0 24-15,0-24 0,-25 0 16,25 0-16,0 0 0,0-1 16,0 26-16,0-25 15</inkml:trace>
  <inkml:trace contextRef="#ctx0" brushRef="#br0" timeOffset="297244.6208">12551 4390 0,'-25'0'0,"25"25"46,25-25-14,-25-25 46,0 1-63,-25-1 1,25 0 0,-24 25-1,24-25 1,-25 25 0,25-25-1,-25 25-15,0-24 16,0 24 15,1 0-15,24-25-16,-25 25 15,0 0 1,0 0 0,25-25-16,-25 25 15,1 0 1,-1 0-16,0 0 15,0 0-15,0 0 16,0 0 0,1 0-16,-1 0 15,0 0 1,0 0 0,0 0-16,1 0 15,-1 0 1,0 0-1,25 25-15,-25-25 0,0 0 16,1 0 0,-1 25-1,0-25 1,0 24 0,0-24-1,1 25 1,-1-25-1,0 0-15,25 25 16,-25-25-16,0 25 16,1-25-1,24 25 1,-25-25 0,25 24-16,-25-24 15,25 25-15,-25 0 16,25 0-1,-25-25-15,25 25 16,0-1 0,0 1-16,0 0 15,0 0-15,0 0 16,0-1 0,0 1-16,0 0 15,0 0-15,25-25 16,-25 25-16,25-1 0,-25 1 15,25-25 1,-25 25-16,25 0 0,-25 0 16,24-25-16,1 25 15,-25-1-15,25-24 16,0 25-16,0-25 16,-25 25-16,24-25 0,1 0 15,-25 25-15,25-25 0,0 0 16,0 25-1,-1-25-15,1 0 16,0 0-16,-25 24 0,25-24 0,24 0 16,-24 0-1,-25 25-15,25-25 0,0 0 16,0 0-16,-1 0 16,26 0-1,-25 0-15,0 0 16,0 0-16,-1 0 15,-24-25-15,25 25 16,0 0-16,0 0 16,-25-24-16,25 24 0,-1-25 15,1 25-15,0-25 16,0 25-16,24-25 16,-24 0-16,0 25 15,-25-24-15,25 24 16,-25-25-16,25 25 15,-25-25-15,0 0 16,24 25-16,-24-25 16,0 0-16,0 1 0,0-1 15,0 0-15,25 0 16,-25-24-16,0 24 16,0 0-16,0 0 0,0-24 15,0 24-15,0 0 16,0 0-16,-25 25 15,1-25 1,-1 25 0</inkml:trace>
  <inkml:trace contextRef="#ctx0" brushRef="#br0" timeOffset="298840.4761">25152 4167 0,'0'-25'31,"-25"25"-16,25-24-15,-25 24 16,25-25 0,-24 25-16,24-25 0,-25 0 15,0 25-15,25-25 16,-25 25-16,0-24 0,1 24 16,-1-25-16,0 25 0,0-25 15,0 25-15,0 0 16,1 0-16,-1-25 0,0 25 0,0-25 15,0 25-15,1 0 0,-1 0 16,-25 0-16,25 0 0,1 0 16,-1 0-16,-25 25 15,25-25-15,1 0 0,-1 0 16,0 25-16,0-25 0,0 0 16,1 25-16,-1 0 0,0-25 15,0 24-15,0 1 0,1 0 16,24 0-1,-25-25-15,0 49 0,0-24 16,25 0-16,0 0 16,-25-25-16,25 49 0,0-24 0,0 0 15,0 0-15,0 24 16,0-24-16,0 0 0,25 0 16,-25 0-16,0 24 15,25-24-15,-25 0 16,25 0-16,0-1 0,-25 1 15,24 0-15,1-25 0,0 25 0,0 0 16,24-1-16,-24 1 0,0-25 16,0 25-16,0-25 15,24 25-15,1-25 0,-25 25 0,-1-25 16,1 0-16,25 0 0,-1 0 16,1 0-16,-25 0 0,24 0 15,-24-25-15,25 0 0,-25 25 16,0-25-16,-1 0 15,1 25-15,0-24 0,25-26 0,-26 25 16,1 0-16,0 1 16,0-26-16,0 25 0,-25 0 0,24 25 15,1-24-15,-25-1 16,25-25-16,0 50 0,-25-25 0,25 1 16,-25-1-16,0 0 15,0 0-15,0 0 0,-25 25 16,0 0-16</inkml:trace>
  <inkml:trace contextRef="#ctx0" brushRef="#br0" timeOffset="317451.3635">4043 5011 0,'0'-25'0,"0"0"47,25 25-32,-25-25 1,25 25 0,0 0 30,-25 25-30,24-25 0,-24 25-1,25 0 1,0-25 0,0 0-1,-25-25 1,25 25-16,-25-25 0,24 25 15,-24-25-15,25 0 16,0 25 31,0 0-31,-25 25-16,25 0 15,-1-25-15,1 0 16,0 0-16,0 0 15,0 0-15,-1 0 0,1-25 16,0 0 0,0 25-16,0 0 78,-25 25-78,24-25 15,1 0 1,0 0-16,0 0 16,0 0-1,-1 0-15,1 0 0,0 0 16,0 0 0,0 0-1,0 0 1,-1 0-1,1 0 1,0 0-16,0 0 0,-25 25 16,49-25-16,-24 0 15,0 0-15,0 0 16,0 0 0,-1 0-1,1 0 48,0 0-48,0 0-15,0 0 32,-1 0-32,1 0 31,-25-25-31,25 25 15</inkml:trace>
  <inkml:trace contextRef="#ctx0" brushRef="#br0" timeOffset="318552.8945">1612 5804 0,'0'-25'0,"-25"25"16,1 0 30,24 50-30,-25-50 0,25 25-16,0 0 0,-25 0 0,25-1 15,0 26-15,-25 0 16,25-26-16,0 1 0,0 0 16,0 25-16,0-26 15,0-48 1,0-1-1,0 0-15,0-25 16,25 26-16,-25-26 0,25 25 16,-25 0-16,0-24 0,25-1 15,-25 25-15,24 0 0,-24 1 16,25-1-16,-25 0 0,25 25 16,-25 25-1,0 0-15,0-1 0,0 1 16,0 0-16,0 25 0,0-1 15,0-24-15,0 0 16,0 0-16,0 0 0,0-1 0,0 26 16,0-25-16,0 0 15,0-1-15,-25-48 32</inkml:trace>
  <inkml:trace contextRef="#ctx0" brushRef="#br0" timeOffset="318691.5066">1513 6003 0,'50'0'47,"-26"0"-47,1 0 0,0 0 15,0 0-15</inkml:trace>
  <inkml:trace contextRef="#ctx0" brushRef="#br0" timeOffset="319523.7953">1984 6028 0,'0'-25'78,"0"0"-78,0 0 31,-24 25-31,24-25 16,-25 25-16,0 0 15,0 25-15,0 0 16,25 0-16,-24 0 16,24-1-16,-25 1 0,25 0 15,0 0-15,0 0 16,0-1-16,25-24 16,-1 0-16,1-24 15,0-1-15,-25 0 16,50-25-16,-50 26 15,0-1-15,24 0 0,1-25 16,-25 26-16,0-1 0,0 0 16,0 0-16,0 0 15,0 0-15,0 50 16,-25 0 0,25 0-16,0 0 15,0 0-15,-24-1 0,24 1 16,0 0-16,0 0 0,0 0 15,0 24-15,0-24 0,0 0 16,24 0 0,-24-1-16,25-24 15,0-24 1</inkml:trace>
  <inkml:trace contextRef="#ctx0" brushRef="#br0" timeOffset="319823.102">2158 5904 0,'-25'24'31,"25"1"-31,0 0 16,0 0-16,0 0 0,0 24 16,25-24-1,-25 0-15,25-25 16,-25 25-16,0-50 15,25-25-15,-25 25 16,24 1 0,-24-1-16,0 0 0,25-25 15,-25 26-15,0-1 0,0 0 16,0 50 15,0 0-15,25-25-16</inkml:trace>
  <inkml:trace contextRef="#ctx0" brushRef="#br0" timeOffset="320876.295">2456 5978 0,'0'-25'16,"0"0"0,0 1-16,-25 24 15,0 0 16,25 24-31,-25-24 0,25 50 16,-25-25 0,25 0-16,0-1 15,0 1 1,25-25 0,0 0-16,-25-25 0,25 1 15,0-26-15,-1 50 16,-24-25-16,25 25 15,-50 25 17,25 0-32,0 0 0,0-1 15,0 1 1,25-25 0,0-25-1,-25 1-15,25-1 16,0-25-16,-1 50 15,-24-25 1,0 50 15,0 0-15,-24 0-16,24 0 0,0-1 16,0 1-1,24-25-15,1 0 16,-25-25-16,0 1 15,25 24-15,-25-25 16,25 0-16,-25 0 0,0 50 31,-25 0-15,25 0-16,0-1 16,0 1-16,0 0 15,25-25-15,0 0 16,0-25-1,-1 25-15,1 0 16,-25-25-16,25 1 16,-25-1-16,25 25 0,-25-25 15,25 25-15,-25-25 0,24 25 16,-24-25-16,0 1 31,-24 24 0,24 24-31,0 1 16,0 0-16,-25-25 16,25 25-16,0 0 15,0-1-15,0 1 0,25 0 16,24 0 0,-24-25-1,0 0-15,0-25 0,-1 25 16,1-50-16,0 26 15,0-1-15,0 0 0,-25 0 16,24 25-16,-24-25 0,0 1 16,0-1-16,-24 25 15,-1 0-15,0 25 16,0-25-16,25 24 16,-25-24-16,25 25 0,-24-25 15,24 50-15,0-25 16,0-1-16,24 1 15,1-25-15,-25 25 0,25-25 0,0 0 16,0 0-16,-1 0 0,1 0 16,-25-25-16</inkml:trace>
  <inkml:trace contextRef="#ctx0" brushRef="#br0" timeOffset="321299.167">3398 5953 0,'0'-25'16,"-25"25"15,25-24-15,-24 24 0,24 24-16,-25-24 15,25 25-15,-25 0 0,0-25 16,25 25-16,0 0 15,0-1-15,0 1 0,0 0 32,25-25-32,0 0 0,0-25 15,-1 25-15,-24-25 16,50-24-16,-25 24 0,0-25 16,-1 26-16,-24-1 0,25 0 0,25-50 15,-50 51-15,0-1 0,25 0 16,-25 50-1,-25-25 1,25 25-16,-25 24 0,25-24 16,-25 0-16,25 25 0,0-26 15,0 1-15,0 25 0,0-25 16,0-1-16,25-24 0,-25 25 0,50 0 16</inkml:trace>
  <inkml:trace contextRef="#ctx0" brushRef="#br0" timeOffset="322169.0916">4043 5705 0,'0'0'0,"-25"-25"15,50 25 1,0 0-1,0 0-15,0 0 16,-1 0-16,26 0 0,-25 25 0,-25 0 16,25-25-16,-25 49 15,-25-24 1,25 0-16,-25 0 16,0 0-16,25 0 0,-25-1 0,25 1 15,-24 0-15,24 0 0,-25 24 16,25-24-16,0 0 15,0 0-15,25-25 0,-1 0 16,-24 25-16,25-25 0,0 0 16,0-25-16,-25 0 0,25 25 15,-1-25-15,-24 0 16,0 1-16,0-1 0,0 0 16,-24 25-1,-51-25-15,50 25 16,1 0-16,-1 0 0,0 0 15,0 25 1,50-25 0,0 0-1,0 0-15,24 0 16,-24 0-16,0 0 0,0-25 16,24 25-16,1 0 0,-25-25 0,-1 25 15,1 0-15,-25-24 16,25 24-16,-50 24 31,25 26 0,-25-25-31,25 0 16,0-1 0,0-48 30,0-1-46,25 25 16,-25-25 0,25 25-1</inkml:trace>
  <inkml:trace contextRef="#ctx0" brushRef="#br0" timeOffset="323704.9193">4514 5928 0,'0'-24'16,"0"-1"-1,-24 25 17,24 25-17,-25-25-15,25 24 0,-25-24 16,0 25-16,25 0 0,0 0 15,0 0 1,25-25-16,-25 24 0,25-24 16,0 0-16,-1 0 15,-24-24-15,25 24 16,-25-25-16,25 0 0,0 0 16,-25 0-1,25 25-15,-25-24 0,0 48 47,0 1-31,-25-25-1,25 25-15,0 0 0,0 0 16,25-25 0,-1 0-1,-24-25-15,25 25 16,-25-25-16,25 0 15,-25 0 1,25 1-16,-25 48 94,0 1-79,0 25 1,0-25-16,0-1 16,0 1-16,0 0 0,0 49 15,0-24-15,0-25 0,0 24 0,0 1 0,0-25 16,0 49-16,-25-49 16,25 0-16,-25 0 0,25-1 15,-25 1-15,1-25 16,24-25-1,0-24-15,-25 24 0,25 0 0,0 0 16,0-24-16,0 24 0,25-49 16,-1 24-16,-24 25 0,50-24 15,-50 24-15,50-50 0,-50 51 16,24-1-16,1 0 16,0 0-16,0 0 0,0 25 15,-25-24-15,0 73 16,0-24-1,0 0-15,0 0 0,0-1 16,-25 1-16,25 0 0,0 0 16,0 0-16,0-1 0,0 1 15,0 0-15,0-50 32,0 0-32,0 1 0,0-1 15,0 0-15,0-25 0,0 26 16,0-1-16,0 0 0,0 0 15,0 0-15,0 1 0,0-1 16,25 25-16,-25-25 0,25 0 16,-1 0-1,1 25-15,0 0 16,0 0 0,0 25-16,-25 0 15,24-25 1,-24 25-16,0 0 0,0-1 15,0 1-15,-24-25 16,24 25-16,-25-25 0,25 25 16,0 0-16,-25-25 0,25 24 15,-25-24-15,25-49 16,0 24 0,-25 0-16,25 0 15,0 1-15,0-26 16</inkml:trace>
  <inkml:trace contextRef="#ctx0" brushRef="#br0" timeOffset="323911.3622">5159 5631 0,'25'0'0,"-50"0"0,50-25 16,-25 50 15,0-1-16,0 1-15,0 0 0,0 25 0,0-26 16,0 1-16,0 0 0,25 0 16,-25 25-16,0-26 0,0 1 15,0 0-15</inkml:trace>
  <inkml:trace contextRef="#ctx0" brushRef="#br0" timeOffset="324148.3482">5135 5904 0,'-25'0'0,"25"-25"15,25 0 17,-1 25-32,1 0 15,0 0-15,0-25 0,0 25 16,-1 0-16,1 0 0,0 0 0,0 0 16,0 0-16,-25 25 15,0 0 1,0 0-16,0-1 15,0 1 1,0 0-16,0-50 31</inkml:trace>
  <inkml:trace contextRef="#ctx0" brushRef="#br0" timeOffset="324703.3876">5333 5730 0,'0'0'15,"-25"0"-15,50 0 32,-25 25-32,25-25 0,0 0 15,-1 24-15,1-24 0,25 0 16,-50 25-16,25-25 0,-1 0 0,1 25 16,0-25-16,-25 25 0,25-25 15,-25 25 1,0 0-16,-25-1 31,50-48 0,-25-1-15,0 0 0,0 0-1,-25 25 32,25 25-31,25-25-16,0 0 15,-1 0-15,1 0 0,25 0 16,-25 0 0,-1 0-16,1 0 15,-25 25 16,25-25 1,0 0-17,0 0-15,0-25 0,-1 25 16,1 0-16,0 0 16,0 0-16,0 25 31</inkml:trace>
  <inkml:trace contextRef="#ctx0" brushRef="#br0" timeOffset="325471.7427">6747 5606 0,'0'0'0,"0"-25"16,-25 25-16,25-25 0,-25 25 15,0 0-15,1 0 16,24 25 0,-25 0-1,25 0-15,-25-1 16,25 1-16,0 0 0,0 0 15,0 0-15,25-1 16,0 1-16,-25 0 16,0 0-1,0 0-15,0 0 16,-25-25-16,0 0 16,0 24-16,25-48 31,0-1-31,0 0 0,50-25 15</inkml:trace>
  <inkml:trace contextRef="#ctx0" brushRef="#br0" timeOffset="325655.8076">6796 5581 0,'25'-25'15,"-50"50"-15,75-75 0,-25 26 16,-25 48 15,0 1-31,0 0 0,0 0 16,-25 0-16,25 24 0,0 1 15,0-1-15,0-24 0,0 0 16,25 0-16,-25 0 0,0 24 0,0-24 16,0 0-1,0-50 1</inkml:trace>
  <inkml:trace contextRef="#ctx0" brushRef="#br0" timeOffset="326682.7035">6772 5804 0,'-25'0'0,"50"0"47,24 0-47,1 0 0,-25 0 15,0 0-15,24 0 0,-24 0 16,25-25-16,-1 25 0,-24-24 16,0 24-16,0 0 15,-25-25-15,-25 25 31,0 0-31,0 0 16,25 25 0,-25-1-16,25 1 15,-24-25-15,24 25 0,0 0 16,24-25 0,1 0-16,0 0 15,-25-25-15,25 25 16,-25-25-16,25 25 15,-25-25-15,0 50 32,0 0-17,24 0 1,1-25 15,0-25-15,0 0-16,-25 0 15,25 25 1,-25-24-16,0 48 31,0 1-15,0 0-16,0 0 16,24-25-1,1-25 1,0 0-1,0 0 1,-25 50 15,25-25-15,-1 0 0,1 0-16,0 0 15,0 0 1,0 0-16,-1 0 15,-24-25-15,0 1 16,25 24-16,-25-25 16,-25 25-1,1 0 1,-1 0-16,0 0 0,25 25 16,-25-25-16,0 49 15,25-24 1,0 0-16,0 0 15,25-25-15,0 0 16,0 0 0,0-25-16,-1 25 0,-24-25 15,25 0-15,0 0 0,0-24 16,-25 24-16,25 0 0,-1 0 16,-24 1-16,25-1 0,-25 0 15,25 0-15,-25 50 16,-25-25-1,25 25-15,-25 0 0,25-1 16,-24 1-16,24 25 0,0-25 16,0-1-16,0 1 0,0 25 15,24-25 1,1-25-16,0 0 0,0 0 16,0-25-16,-1 25 0,1-25 15</inkml:trace>
  <inkml:trace contextRef="#ctx0" brushRef="#br0" timeOffset="327142.5524">7937 5730 0,'25'-50'0,"-124"174"16,173-198-16,-74 24 16,-24 50-16,-1 0 15,0 25-15,-25 0 16,50 0-16,0-1 16,0 1-1,0 0-15,25-25 16,0 0-1,0-25-15,0 0 16,-1 1 0,1-1-1,-25 50 17,-25-1-32,25 1 15,0 0 1,25-25-1,0-25 1,0 0-16,0 1 16,0 24-1,-25-25-15,0 50 32,0-1-32,0 1 15,24-25 1,-24-25-1,25 25-15,0 0 16,-25-24 0,25-1-16,0 25 0,-25-25 0,24 25 15,1 0-15</inkml:trace>
  <inkml:trace contextRef="#ctx0" brushRef="#br0" timeOffset="327519.5895">8384 5755 0,'0'0'0,"0"-25"15,0 0 1,0 0 15,-25 25-31,0 0 16,25 25-16,-24-25 0,24 25 16,-25 0-16,25-1 0,0 1 15,0 0 1,25-25-1,-1 0-15,26-25 16,-50 0-16,25 1 0,0-1 16,-1 0-16,26-25 0,-50 26 0,25-1 15,0 0-15,-1-25 16,-24 26-16,25-26 0,0 25 16,-50 50-1,25 25 1,-25-26-16,25 1 0,-24 25 15,24-1-15,0-24 0,-25 25 0,0-1 16,25-24-16,0 50 16,0-50-16,0 24 0,0-24 15,0 0-15,25 24 0</inkml:trace>
  <inkml:trace contextRef="#ctx0" brushRef="#br0" timeOffset="329244.1354">2158 6772 0,'-25'0'16,"25"-25"0,-25 25-16,25-25 15,25 25 1,-25-25-16,25 25 16,-25-25-16,25 25 15,0 0 1,-1 0-16,1 0 15,0 0-15,0 0 16,0 0-16,24 0 0,-24 0 16,0 0-16,0 0 0,24 0 15,-49 25-15,25-25 16,0 0-16,0 0 16,-1 0-1,-24 25-15,25-25 16,0 0-16,0 0 15,0 0 1,0 0-16,-1 0 0,1 0 16,25 0-16,-25-25 15,-1 25-15,1 0 0,0 0 16,0-25-16,0 25 0,-1 0 16,1 0-1,0 0-15,0 0 16,0 0-1,-1 0-15,1 0 16,0 0-16,0 0 16,24-24-16,-24 24 15,0 0-15,0-25 0,24 25 16,-24-25-16,0 25 0,0 0 16,0-25-16,-1 25 0,1 0 15,0 0 1,0 25-1,0-25 1,-1 0-16,1 0 16,0 0-16,0 0 15,25-25-15,-1 25 0,-24-25 16,0 25-16,24 0 0,-24 0 16,50-24-16,-26 24 0,1 0 0,-25-25 15,-1 25-15,51 0 0,-50 0 16,-1 0-16,1 0 0,0 0 15,25 0-15,-26 0 16,1 0-16,25 0 16,-25 0-16,-1 0 15,26 0-15,-25 0 0,0 0 0,74 0 16,-50-25-16,1 25 0,-25-25 16,25 25-16,49-25 15,-50 25-15,-24 0 0,25 0 16,-25 0-16,24 0 0,1 0 15,-25 0-15,-1 0 0,1 0 0,0 0 16,25 0-16,-26 0 0,1 0 16,0 0-16,0 0 0,0 0 15,24 0-15,-24 0 0,0 0 16,0 0-16,-1 0 0,51 0 16,-50 0-16,-1 0 0,1 0 15,0 0-15,0 0 0,25 0 16,-26 0-16,1 0 0,25 0 15,-25 0-15,49 0 0,-24 0 0,-1 0 16,1 0-16,-1 0 16,1 0-16,49 0 0,-49 0 0,-25 0 15,24 0-15,1 0 0,24 0 16,-49 0-16,0 25 0,0-25 16,-1 0-16,1 0 0,50 0 15,-50 0-15,-1 0 0,26 0 16,-25 0-16,49 0 0,-24 0 15,-1-25-15,-24 25 0,25 0 0,-1 0 16,26 0-16,-26 0 0,-24 0 16,25 0-16,-25-24 15,49 24-15,-24 0 0,-26 0 16,1 0-16,0 0 0,25-25 16,-26 25-16,1 0 0,0 0 0,0 0 15,0 25 16,-1-25-15</inkml:trace>
  <inkml:trace contextRef="#ctx0" brushRef="#br0" timeOffset="355646.8589">1563 8830 0,'0'-24'16,"0"48"93,0 1-93,0 0-1,0 0-15,0 0 16,0-1-16,0 1 16,0 0-16,0 0 15,0 0-15,0 0 0,0-1 16,0 1-16,0 0 15,0-50 32,0 0-47,0 1 16</inkml:trace>
  <inkml:trace contextRef="#ctx0" brushRef="#br0" timeOffset="356323.0442">1637 8582 0,'0'0'0,"-25"-24"16,0-1 0,1 25-1,-1 0 1,0 0 0,0 0-16,0 25 15,1-25-15,-1 0 16,25 24-16,-25 1 15,0 0-15,25 0 16,-25 0-16,25-1 16,-24-24-16,24 50 0,-25-25 0,25 0 15,0-1-15,-25 1 0,25 25 16,0-25-16,0-1 0,0 26 16,0-25-16,0 0 0,0 24 15,0 1-15,0-25 16,0 0-16,0-1 0,0 1 0,25 25 15,-25-25-15,25-1 0,-25 1 16,24 0-16,1 0 0,0 0 0,0-1 16,0-24-16,-1 25 15,1-25-15,25 0 0,-25 0 0,-1 0 16,1 0-16,0 0 16,25 0-16,-25-25 0,-1 1 0,1-1 15,0 0-15,-25 0 0,25-24 16,0 24-16,-25-25 0,0 25 15,0-24-15,0-26 0,0 1 16,-25 24-16,25 25 16,-25 1-16,25-26 0,-25 50 0,0-25 15,1-24-15,-1 24 16,0 25-16,25-25 16,25 25 15</inkml:trace>
  <inkml:trace contextRef="#ctx0" brushRef="#br0" timeOffset="357094.3948">2208 8706 0,'0'-24'16,"-25"48"15,25 1-31,0 0 16,0 25-16,0-26 15,0 1-15,0 0 0,0 0 16,0 0-16,0 49 0,0-49 0,0 0 16,0 0-16,0-1 15,0 26-15,25-25 0,-25 0 16,0-1-16,0 1 0,0-50 47,0 1-47,0-1 0,-25 0 15,25 0-15,0-49 16,0 49-16,0 0 0,0 0 16,-25-24-16,25-1 0,0 25 0,0-24 15,0 24-15,25 0 16,0-25-16,-1 26 16,1 24-16,-25-25 0,25 25 15,0 0-15,0 0 0,-1 25 16,-24 49-1,0-49-15,0 0 16,0-1-16,0 1 0,-24 25 16,-1-1-16,0-24 15,0-25-15,0 25 0,1 0 16,-1-25-16,0 25 0,0-25 16,0 0-16,50 0 62,0 0-62,-25 25 0,25-25 16,-25 24-16,25-24 0,-1 25 15,1 0-15,0 0 16,0 0-16,0-25 16,-1 24-16,1-24 0,-25 25 15,25-25-15,0 0 0,0 0 16,-1 0-16,1-25 15</inkml:trace>
  <inkml:trace contextRef="#ctx0" brushRef="#br0" timeOffset="357479.3905">2580 8979 0,'0'0'16,"0"-25"-1,0 50 17,0 0-32,-25-25 15,25 25-15,0 0 0,0 0 16,0-1 0,-25 1-16,25 0 15,25 0-15,0-25 16,-1 0-16,1 0 15,0-25 1,0 25-16,-25-25 0,0 0 16,25 25-16,-25-24 0,0-26 15,0 25-15,0 0 16,-25 25-16,0-25 0,0 25 16,0 25-1,25 0 16,0 0-31,25-25 16</inkml:trace>
  <inkml:trace contextRef="#ctx0" brushRef="#br0" timeOffset="358183.3922">2853 8954 0,'0'25'31,"0"0"1,0 0-32,0 0 0,0 0 15,0-1 1,0 1-16,24-25 0,-24 25 16,25-25-1,0 0-15,-25-25 16,25-24-1,0 24-15,-25 0 0,0 0 16,24 0-16,-24 50 47,0 0-31,0 0-16,0 0 15,0-1-15,0 1 16,25-25-16,-25 25 0,25-25 15,0 0 1,0-25-16,-25 0 16,24 25-16,1-49 15,-25 24-15,0 0 16,25 25-16,-25-25 0,0 50 47,0 0-32,0 0-15,0 0 16,25-25 0,-25 24-16,25-24 15,-1-24 1,-24-1-16,25 25 16,-25-25-16,25 0 0,-25 0 0,25 25 15,-25-25 1,0 50 15,0 0-31,0 0 16,0 0-16,0 0 0,25-25 15,-25 24-15,24-24 16,1 25 0,0-25-1,0-25-15</inkml:trace>
  <inkml:trace contextRef="#ctx0" brushRef="#br0" timeOffset="358784.0224">3597 9004 0,'0'-25'16,"0"0"15,-25 25 0,0 0-15,0 0-1,0 0-15,25 25 16,-24 0-16,24 0 16,-25 0-16,25 0 15,0-1-15,0 1 0,0 0 16,25 0 0,-1-25-16,1 0 15,0 0 1,0-25-16,0 0 0,-25 0 15,24 1-15,-24-1 0,25 0 16,0 0-16,0 0 0,-25 0 16,25 1-16,-25-26 0,25 0 15,-25 26-15,0-1 0,0 0 16,0 0-16,24-24 16,-24 24-16,-24 25 31,24 25 0,-25-25-31,25 24 0,0 1 16,0 0-1,0 0-15,0 0 16,0 24 0,0-24-16,25 0 15,-25 0-15,0-1 0,0 1 16,0 0-16,0 25 0,0-25 0,0-1 15,0 1-15,0 0 16,0 0-16,24-25 16,-24-25-1,0-25 1,25 26-16</inkml:trace>
  <inkml:trace contextRef="#ctx0" brushRef="#br0" timeOffset="361144.5728">4589 8731 0,'-25'0'32,"0"0"-1,0 0-15,1 25-1,24 0-15,-25-25 16,25 25-16,0-1 15,-25-24-15,25 25 16,0 0 0,0 0-16,-25 0 15,25-1-15,0 1 0,0 0 16,0 0-16,0 0 16,0 0-16,25-1 15,-25 1-15,25 0 16,-25 0-1,25-25-15,-1 25 16,1-25 0,0 0-1,0 0-15,0 0 16,-1 0 0,1 0-16,0-25 15,0 25 1,-25-25-16,25 0 15,-25 0-15,24 25 16,-24-24-16,25-1 16,-25 0-16,0 0 15,0 0-15,0 0 0,0 1 16,0-1 0,0 0-16,0 0 0,0 0 15,0 1 1,-25-1-16,25 0 15,-24 0 1,24 0-16,-25 25 0,0-24 16,0 24-1,25-25 1,-25 25-16,1-25 31,-1 25-15,0 0-16,25 25 15,-25-25-15,25 25 0,-25-25 16,25 24-16,-24-24 16,24 25-16,-25-25 0,25 25 15,-25-25 1,25 25-16,0 0 16,-25-25-16,25 24 15,0 1-15,0 0 16,-25 0-16,25 0 15,0-1-15,0 1 16,0 0-16,0 0 16,25 0-1,-25 0-15,25-1 16,-25 1-16,0 0 16,25 0-1,0 0 1,-1-25-1,1 0 1,0 0-16,0 24 16,0-24-1,-1 0-15,1 0 16,-25-24-16,25-1 16,0 25-1,-25-25 1,25 25-16,-25-25 0,0 0 31,24 25-31,-24-24 0,25-1 16,-25 0-1,0 0-15,25 0 16,-25 0-16,0 1 16,0-1-16,0 0 15,0 0-15,-25 25 16,25-25-16,0 1 15,-25-1-15,25 0 0,0 0 16,-24 25-16,24-25 16,0 1-16,-25 24 0,25-25 0,0 0 15,-25 0-15,0 25 16,25-25-16,-25 25 16,1 0-1,-1 0 1,0 0-1,0 0 17,25 25-32,-25-25 0,1 25 0,24 0 15,-25 0 1,0-1-16,0-24 16,25 25-16,0 0 15,-25 0 1,25 0-1,0-1-15,0 1 16,-24-25-16,24 25 0,0 0 16,0 0-16,0-1 0,0 1 15,24 0-15,-24 0 16,25 0-16,-25 0 16,0-1-1,25-24-15,-25 25 0,25-25 16,-25 25-16,25-25 0,-1 0 15,-24 25 1,25-25-16,0 0 16,0 0-16,-25 25 15,25-25-15,-1 0 16,1 0-16,0 0 16,0-25-1,-25 0-15,25 25 16,-25-25-16,24 0 15,-24 1-15,0-1 16,25 25-16,-25-25 0,0 0 16,25 0-16,-25 0 15,0 1-15,0-1 16,0 0-16,-25-25 16,25 26-16,-25-1 15,25 0-15,0 0 16,-24 0-16,24 1 0,-25-1 0,0 0 15,0 0 1,0 25 0,1 0-16,-1 0 15</inkml:trace>
  <inkml:trace contextRef="#ctx0" brushRef="#br0" timeOffset="365639.0752">5085 8954 0,'25'0'125,"0"0"-125,-1 0 0,26 0 15,0 0-15,-26 0 16,1 0-16,25 0 16,-25 0-16,-1 0 15,1 0-15,0 0 16,-50 0 31,25-24-32</inkml:trace>
  <inkml:trace contextRef="#ctx0" brushRef="#br0" timeOffset="365879.4281">5358 8806 0,'25'0'15,"-1"0"1,1 0 0,25 24-16,-25-24 0,-25 25 0,24-25 15,1 0-15,-25 25 0,0 0 16,0 0-16,-25-1 15,1-24-15,-1 50 16,0-50-16,0 25 0,0-25 16,25 25-16,-24-25 0</inkml:trace>
  <inkml:trace contextRef="#ctx0" brushRef="#br0" timeOffset="366574.6238">6028 8682 0,'-25'0'15,"25"24"1,0 1 0,-25-25-16,25 50 0,0-25 15,-25-1-15,25 1 16,0 0-16,0 0 0,-25 0 16,25-1-16,0 1 15,0 0 1,0-50 15,0-24-31,0 24 16,25 0-16,-25 0 0,0 0 0,0 1 15,25-26-15,0 0 0,-25 26 16,0-1-16,25 0 16,-25 0-16,24 25 15,-24 50 1,0-25-16,0-1 15,0 1-15,0 0 0,25 25 16,-25-26-16,0 26 16,0-25-16,25 0 0,-25-1 15,25 1-15,-25 0 0,0 0 16,0 0-16,0 0 0,0-1 16,-25-24-1,25-24 1</inkml:trace>
  <inkml:trace contextRef="#ctx0" brushRef="#br0" timeOffset="366724.2295">5953 8905 0,'-25'0'16,"50"0"0,0 0-1,0 0-15,0 0 16,-1 0-16,1 0 0,0 0 15,0 0-15</inkml:trace>
  <inkml:trace contextRef="#ctx0" brushRef="#br0" timeOffset="367240.84">6375 8930 0,'0'-25'0,"0"0"16,-25 25-16,25-25 16,0 0-1,-25 25 1,0 0 0,1 0-1,24 25-15,-25 0 16,25 0-16,0 24 15,0-24-15,0 0 16,25 0 0,-1-25-1,1-25 1,0 0-16,-25 0 16,25-24-16,-25 24 15,25 0-15,-25 0 0,0 1 16,24-26-16,-24 0 0,0 26 15,25-1-15,-25 50 32,-25 24-17,25-24 1,-24 0-16,24 0 0,0-1 16,0 26-16,0-25 0,0 0 15,0-1-15,0 1 0,24 25 0,1-25 16,-25 0-1,25-25-15,0 0 16</inkml:trace>
  <inkml:trace contextRef="#ctx0" brushRef="#br0" timeOffset="367707.6873">6648 8930 0,'0'-25'15,"24"0"-15,-24 0 16,0 0-16,0 1 16,-24 24-1,-1 0 1,0 0-16,0 24 0,0 1 16,1 0-16,-1 0 15,25 0-15,0-1 0,0 1 16,0 0-16,0 0 15,25-25-15,-25 25 16,24-25-16,1 0 16,0-25-16,0 0 15,0 0-15,-25 0 0,24 1 16,-24-1-16,0 0 0,25-25 16,-25 26-16,25-1 0,-25 0 15,0 0-15,0 0 16,25 25-16,-25-24 15,0 48 1,-25 26 0,25-25-16,0 0 15,0-1 1,0 26-16,0-25 0,0 0 16,0-1-16,0 1 0,0 0 0,0 0 15,25 0-15,-25 0 16,25-25-16</inkml:trace>
  <inkml:trace contextRef="#ctx0" brushRef="#br0" timeOffset="368466.2058">7193 8632 0,'0'-25'0,"-24"25"15,24 50-15,0-25 16,-25-1-16,25 1 16,0 25-16,0-25 0,0 24 15,0-24-15,0 0 0,0 0 16,0-1-16,0 1 0,0 0 15,0-50 17,0 0-17,0 1-15,0-26 0,0 0 0,0 26 16,0-1-16,0-25 0,0 1 16,0 24-16,0 0 0,0 0 15,0 0-15,25 25 0,-1-24 16,1 24-16,0 0 15,0 24-15,-25 1 16,25 0-16,-25 0 0,0 0 16,0-1-16,0 1 15,-25 0-15,0 0 16,-25 0-16,26-1 16,-1-24-16,0 0 15,0 0-15,50 0 47,0 25-31,0-25-16,-25 25 0,24-25 15,1 50-15,0-26 16,0-24-16,-25 25 16,25-25-16,-1 0 0,1 0 15,0 0 1,0 0-1,-25-25-15</inkml:trace>
  <inkml:trace contextRef="#ctx0" brushRef="#br0" timeOffset="369135.4231">7441 8806 0,'0'0'16,"-24"0"-16,-1 0 15,25 24 1,0 1-16,0 0 15,0 0-15,0 0 0,0-1 16,0 1-16,0 0 16,25-25-16,-1 0 15,1-25 1,0 0-16,-25 1 16,0-1-16,0-25 15,0 25-15,0 1 16,-25-1-16,25 0 15,-25 25-15,1 0 16,24 25-16,0 0 16,24-1-1,1-24 1,0 0-16,0 0 16,0 0-16,-1 0 15,-24-24-15,25 24 0,-25 24 47,0 1-31,0 0-16,0 0 15,0 0-15,0-1 16,25-24 0,0-24-1,0-1-15,-1 0 16,1 0-1,-25 0-15,25 1 16,-25 48 15,0 1-31,0 0 16,0 0-16,0 24 16,0-24-1,25-25-15,0 25 16,24-25-1,-24-25 1,-25 0 0,25 1-16,-25-1 0,25 25 15</inkml:trace>
  <inkml:trace contextRef="#ctx0" brushRef="#br0" timeOffset="369674.9741">8012 8880 0,'0'-25'16,"25"25"-1,-25-25-15,0 1 32,-25 24-1,0 0-16,25 24-15,-25-24 16,25 25-16,-25 0 0,25 0 16,0 0-16,0-1 15,0 1-15,0 0 16,25-25 15,0-25-15,0 0-16,0 1 0,-25-1 15,25 0-15,-25 0 16,24 0-16,-24 1 0,25-1 16,-25 0-16,0 0 0,0 0 15,25-24-15,-25 24 16,0 0-16,0 0 16,0 50-1,0 25 1,-25-25-16,25-1 0,0 1 15,0 0-15,0 49 0,0-49 16,0 0-16,0 0 0,0 0 16,0 24-16,0-24 0,0 0 15,25-25 1,-25 25-16,25-25 0,-25-50 16</inkml:trace>
  <inkml:trace contextRef="#ctx0" brushRef="#br0" timeOffset="369914.3927">8310 8607 0,'0'-25'0,"0"50"31,0 0-31,0 0 16,24 0-16,-24-1 0,0 1 15,0 0-15,0 0 0,0 24 16,0-24-16,0 0 16,0 0-16,0 0 0,0-1 15,25-24 1</inkml:trace>
  <inkml:trace contextRef="#ctx0" brushRef="#br0" timeOffset="370547.6098">8508 8706 0,'0'0'15,"-25"0"1,0 25 0,1-25-1,-1 25 1,0 0-16,0-25 15,25 25-15,-25-25 16,25 24-16,0 1 16,0 0-1,25 0 1,0 0 0,-25-1-16,25-24 0,0 0 15,-1 25-15,1-25 16,0 0-16,0 0 0,0 0 15,-1 0-15,1 0 0,-25-25 16,25 25-16,0 0 16,0-24-16,-25-1 15,24 0-15,-24 0 16,-24 25 0,24-25-1,0 1 1,0-1 15,-25 25 0,25 25-31,-25-25 16,25 24 0,-25 1-16,0 0 0,25 0 15,0 0 1,0-1-16,25-24 0,0 25 15,0-25 1,0 25 0,24-25-16,-24-25 15,0 25-15,-25-25 16,25 25-16,-1-49 0,1 24 0,0 25 16,0-25-16</inkml:trace>
  <inkml:trace contextRef="#ctx0" brushRef="#br0" timeOffset="371002.9397">8979 8706 0,'-25'0'16,"1"25"-1,24 0 1,0 0-16,0 0 16,0-1-16,0 1 0,0 0 15,0 0-15,24 0 0,1-25 16,-25 24-16,25-24 15,0 0-15,0-24 16,-25-1-16,25 0 0,-1 0 16,1-24-16,-25 24 15,25 25-15,-25-25 0,0 0 16,25 0-16,-25 1 16,0 48 15,0 1-31,-25-25 15,25 50-15,0-25 0,0-1 0,0 1 16,0 0-16,0 25 0,25-26 16,-25 1-16,0 25 0,0-25 15,25 24-15,-1 26 0,-24-26 16,0-24-16,0 25 0,0-1 16,-24 1-16,-26 0 0,25-26 15,0-24-15,1 25 0,-1-25 0,0 25 16,0-25-16,0 0 0,25-50 15,-25 50-15,25-49 16,0 24-16,0 0 0,0 0 16,0 1-16</inkml:trace>
  <inkml:trace contextRef="#ctx0" brushRef="#br0" timeOffset="376303.1363">11956 5358 0,'-25'0'16,"25"25"-16,-25-25 0,50 0 31,0 0-15,0 0-16,-1 0 15,1-25-15,25 25 16,-25 0-16,-1 0 0,1 0 0,25 0 16,-25 0-16,49-25 0,-49 25 15,25 0-15,-26 0 0,1 0 16,0 0-16,0 0 15,-75 0 1,50 25-16,-25-25 16,1 0-16,-1 25 0,0-25 15,-49 0-15,49 24 0,0-24 0,-25 0 16,25 0-16,-49 0 16,49 0-16,0 0 0,1 0 15,-1 0-15,0 25 0,0-25 16,0 0-16,50 0 15,25 0 1,-25 0-16,-1 0 16,51 0-16,-50 0 0,-1 0 15,26 0-15,-25 0 0,25 0 16,-1 0-16,-24 0 0,0 0 0,0 0 16,-50 0 15,-25 0-16,25 0-15,1 0 0,-26 0 0,25 0 16,0 0-16,-49 0 0,49 0 16,0 0-16,0 0 0,1 0 15,-1 0-15,0 0 16,75 0 0,-26 0-1,1 0-15,0 0 0,0 0 16,124-25-1,-124 25-15,24-24 0,1 24 16,-25 0 0,-50 0-1,-25 24-15,25-24 0,1 0 16,-26 0-16,25 0 0,-49 25 0,24-25 16,25 0-16,-24 0 0,24 25 15,0-25-15,0 0 0,50 0 31,0 0-15,0 0-16,-1 0 16,26 0-16,0 0 0,-26 0 0,1 0 15,0 0-15,0-25 0,0 25 16,0 0 0</inkml:trace>
  <inkml:trace contextRef="#ctx0" brushRef="#br0" timeOffset="385030.6109">17264 546 0,'0'-25'31,"25"25"-31,-25 25 156,0 0-140,0-1-16,0 1 16,0 0-16,0 0 15,0 0-15,0-1 16,0 1-16,0 0 31,25-50 16,-25 0-47</inkml:trace>
  <inkml:trace contextRef="#ctx0" brushRef="#br0" timeOffset="385799.2422">17884 546 0,'-25'0'63,"1"0"-32,-1 25-15,25-1-16,-25-24 0,25 25 15,0 0-15,0 0 16,0 0-16,0-1 16,0 1-16,25 0 15,0-25-15,-1 0 16,26 0-16,0 0 16,-50-25-16,24 25 15,1-49-15,-25 24 16,25 25-16,-25-50 0,0 25 15,0 1 1,-25-1-16,0 25 16,1 0-16,24-25 15,-25 25-15,0 0 16,25 25 0</inkml:trace>
  <inkml:trace contextRef="#ctx0" brushRef="#br0" timeOffset="386622.8706">18529 471 0,'0'-25'16,"25"25"-16,-25 25 47,-25-25-47,0 50 15,25-25-15,0 0 0,-25 24 16,25-24-16,0 0 16,0 0-16,0-1 15,0 1 1,0-50 0,0-24-1,0-1-15,0 25 16,0-24-16,25 24 15,-25 0-15,25 0 16,0 25-16,-25-25 0,25 25 16,0 0-1,-25 25-15,24 25 32,-24-25-32,0 0 0,25-1 15,-25 26-15,25-50 16,-25 50-16,25-26 15,-25 1-15,25-25 0,-25 25 16</inkml:trace>
  <inkml:trace contextRef="#ctx0" brushRef="#br0" timeOffset="386747.5922">18529 620 0,'0'0'16,"25"0"-1,0 0 1,0 0-16,24-25 16,1 25-16</inkml:trace>
  <inkml:trace contextRef="#ctx0" brushRef="#br0" timeOffset="387338.2894">19000 446 0,'0'25'47,"25"0"-31,0 0-16,-25 0 16,0 0-16,0 24 15,0-24-15,0 0 16,0 0-1,-25-25 1,25-25-16,0-25 16,0 25-1,-25 1-15,25-1 16,0-25-16,0 25 0,0 0 16,0 1-16,25 24 31,0 0-16,0 0-15,0 0 0,-1 24 16,1 1-16,-25 0 31,-25 0-15,1-25-16,24 25 0,-25-25 16,25 25-16,-25-25 0,50 0 46,0 0-46,-1 0 16,26 24-16,-25-24 0,24 25 16,-24-25-16,-25 25 0,0 0 15,-25-25 1,25 25-16,-49-25 16,24 24-16,-25-24 15,1 0-15,24 0 16,25-24-16</inkml:trace>
  <inkml:trace contextRef="#ctx0" brushRef="#br0" timeOffset="387611.2011">19695 446 0,'0'-24'16,"-25"24"15,-24 24-15,24 1-16,25 25 16,-25-25-1,50 0 1,24-1-16,-24-24 0,25 25 15,-1-25-15,-24 0 0,25-25 16</inkml:trace>
  <inkml:trace contextRef="#ctx0" brushRef="#br0" timeOffset="388111.1592">20241 397 0,'-25'0'0,"25"25"47,25-1-47,-25 1 0,24 0 16,-24 25-16,0-1 15,0-24 1,-24-25 0,24-25-1,-25 1-15,25-1 16,0-25-16,0 25 15,0-24-15,0-1 16,0 25 0,0 0-16,49 25 15,-24 0-15,0 0 16,0 25-16,24 0 16,-24 0-16,25 0 15,-25 24-15,-25-24 0,-25 0 16,0 0-16,-25 0 15,1-25-15,24 0 0,0 24 16,0-24-16</inkml:trace>
  <inkml:trace contextRef="#ctx0" brushRef="#br0" timeOffset="390030.601">21332 446 0,'25'0'93,"0"0"-77,-1 0-16,1 0 16,25 0-16,-25 0 0,-1 0 15,1 0-15,25 0 0,-25 0 16,-1 0-16,1 0 0,25 0 15,-25 0-15,-25-24 16,-25 24 15,0 0-15</inkml:trace>
  <inkml:trace contextRef="#ctx0" brushRef="#br0" timeOffset="390222.4979">21580 322 0,'0'25'0,"0"25"32,0-25-32,0-1 15,0 1-15,0 0 0,0 0 0,0 0 16,0 0-16,0-1 15,-25-24-15,25 25 0</inkml:trace>
  <inkml:trace contextRef="#ctx0" brushRef="#br0" timeOffset="397934.0834">17983 1017 0,'-24'0'0,"24"25"31,-25-25-15,25 25-1,-25-25 1,25 24-1,-25 1-15,25 0 16,0 0-16,0 0 0,0-1 16,0 1-16,25 0 15,-25 0-15,25 0 0,0-25 16,-25 24-16,24-24 0,1 0 16,0 0-16,0 0 15,-25-24-15</inkml:trace>
  <inkml:trace contextRef="#ctx0" brushRef="#br0" timeOffset="398554.391">18207 992 0,'0'25'15,"0"0"1,0 0-16,0-1 0,0 1 15,0 25-15,0-25 16,0-1-16,-25-24 0,25 25 0,0 0 16,0 0-1,25-50 17,-1 0-17,-24 0-15,25 1 0,0-1 16,-25 0-1,25 25-15,-25 25 32,25 0-17,-25-1-15,0 1 0,0 0 16,24-25-16,1 25 16,0-25-1,0 0-15,0 0 16,-1 0-16,1-25 0,0 0 15,0 0-15,-25 1 16,0-1 0,0 0-16,-25 25 47,0 0-47,25 25 15,-25-25-15,25 25 16,0-1-16,0 1 15,0 0 1,25-25-16,0 0 16,0 0-16,0 0 0,0 0 0,-1 0 15,1 0-15,0-25 16,-25 0-16,25 25 16,-25-24-16,0-26 15</inkml:trace>
  <inkml:trace contextRef="#ctx0" brushRef="#br0" timeOffset="398747.2662">18703 1091 0,'0'0'16,"0"25"0,25 0-1,-1 0-15,1-25 16,25 25-16,-25-1 16,24 1-16,-24-25 0,0 0 0,0 25 15,-1-25-15,1 0 16,-25-25-1,0 0 1,0 1-16,0-1 16</inkml:trace>
  <inkml:trace contextRef="#ctx0" brushRef="#br0" timeOffset="398897.6504">18976 1116 0,'-25'0'31,"25"25"-15,-25 25-16,0-50 15,0 49-15,25-24 16,-24-25-16,24 50 16,-25-50-16,50 0 31</inkml:trace>
  <inkml:trace contextRef="#ctx0" brushRef="#br0" timeOffset="399130.5869">19174 943 0,'0'0'0,"25"24"31,-25 1-31,49 0 16,-49 0-16,25 0 0,-25-1 15,25 1-15,-25 0 0,25 0 16,-25 0-16,0-1 0,0 1 0,0 0 15,-25 25-15,0-26 16,25 1-16,-49 0 0,24 0 16,-25 0-16</inkml:trace>
  <inkml:trace contextRef="#ctx0" brushRef="#br0" timeOffset="401227.3192">22399 397 0,'0'-25'16,"24"25"-16,1 0 15,0-25 1,0 25-16,0 0 16,-1 0 15,-24 25-31,0 0 0,0 0 16,0-1-16,-24 1 15,-1 0-15,0 0 0,0 0 16,0-25-16,1 25 15,-1-25 17,25-25-17,0 0 1,25 25 0,-1 0-16,1 0 15,0 0 1,0 0-16,0 0 0,-1 0 15,26-25-15</inkml:trace>
  <inkml:trace contextRef="#ctx0" brushRef="#br0" timeOffset="401642.7116">22845 322 0,'0'0'0,"25"0"16,0 0-1,0 0 1,24 0-16,-24 0 16,-25 25-16,0 0 15,0 0 1,-25 0-1,0-25-15,1 24 16,48-24 15,1 0-15,0 25-16,0-25 0,24 0 16,1 25-16,-25-25 0,-25 25 15,25-25-15,-1 25 0,-48-25 16,-26 25-1,25-25-15,-24 24 16,-1-24-16,25 0 0,0 0 16,1 0-16,24-24 15</inkml:trace>
  <inkml:trace contextRef="#ctx0" brushRef="#br0" timeOffset="402015.2109">23564 298 0,'0'0'0,"0"24"31,-24 1-15,24 0-16,-25-25 15,25 25-15,0 0 0,25-1 16,24-24-1,-24 25-15,0-25 16,0 0-16,24 0 0,-24 0 16,0 0-16,0-25 15,24 1-15,-49-1 0</inkml:trace>
  <inkml:trace contextRef="#ctx0" brushRef="#br0" timeOffset="402166.8052">23763 298 0,'0'0'0,"-25"0"16,0 24-1,25 1-15,0 25 16,0-25-16,0-1 0,-25 1 16,25 0-1,0 0-15,0 0 16,0 0-16</inkml:trace>
  <inkml:trace contextRef="#ctx0" brushRef="#br0" timeOffset="402872.3873">24234 298 0,'25'0'31,"-25"24"-16,0 1-15,-25-25 16,0 25-16,25 25 16,-24-1-16,-1-49 15,25 25-15,0 0 16,25-50 31,-1-25-47,1 26 15,0-26-15,-25 25 16,25 0-16,0 25 16,-25-24-16,0 48 31,24 1-15,-24 25-16,0-25 15,0-1-15,25 1 16,-25 0-16,25-25 0,-25 25 15,25 0-15</inkml:trace>
  <inkml:trace contextRef="#ctx0" brushRef="#br0" timeOffset="403005.0198">24185 446 0,'24'0'31,"1"0"-31,0 0 16,49 0-16,-49-24 0,0 24 16,25 0-16</inkml:trace>
  <inkml:trace contextRef="#ctx0" brushRef="#br0" timeOffset="403610.3943">24780 298 0,'25'0'31,"-1"0"-31,1 0 16,0 0-16,0 0 0,0 0 16,0 0-16,-1 0 0,1 0 15,-50 0 32,1 0-31,-1 24-16,0-24 15,0 25-15,0-25 16,-24 50 0,24-1-1,0-24-15,25 0 16,0 0-16,0 0 16,25-25-16,24 25 15,-24-25-15,0 0 0,0 0 16,0 0-16,0 0 15,-25-25-15,0 0 16,0 0-16</inkml:trace>
  <inkml:trace contextRef="#ctx0" brushRef="#br0" timeOffset="403739.0501">24755 446 0,'25'0'31,"0"0"-16,-1 0-15,1 0 0,50 0 16,-26 0-16,-24 0 0</inkml:trace>
  <inkml:trace contextRef="#ctx0" brushRef="#br0" timeOffset="404156.0254">25350 322 0,'0'-24'0,"25"24"16,0 0-1,-25 24 95,-25 1-79,0 0-15,25 25-1,-24-26-15,24 1 0,0 0 16,0 0-16,0 0 0,24 0 15,-24-50 17,0 0-17,0 0-15,0 0 0,25-24 16</inkml:trace>
  <inkml:trace contextRef="#ctx0" brushRef="#br0" timeOffset="404341.4535">25400 273 0,'-25'99'0,"50"-198"0,0 99 15,0 25 1,-1-25 0,26 24-16,-25 1 0,0 0 15,-1 0 1,1 0-16,-25-1 16,-25 1-16,-24 0 15,-1 0 1,25-25-16,-24 25 15,-1-25-15</inkml:trace>
  <inkml:trace contextRef="#ctx0" brushRef="#br0" timeOffset="406791.0424">26541 521 0,'-25'0'0,"50"0"62,0 0-46,0 0-1,-1 0-15,26 0 16,0 0-16,-26 0 0,26 0 16,0 0-16,-26 0 15,1 0-15,-74 25 32</inkml:trace>
  <inkml:trace contextRef="#ctx0" brushRef="#br0" timeOffset="406927.6771">26591 595 0,'0'25'0,"24"-25"31,1 0-15,25 0-16,24 0 0,-49-25 16,49 25-1</inkml:trace>
  <inkml:trace contextRef="#ctx0" brushRef="#br0" timeOffset="407355.53">28079 372 0,'0'0'0,"25"0"15,0 0 1,-1 0-16,1 0 16,0 0-16,0 0 0,0 0 15,-1 0 1,-24 25 0,0 0-1,0-1-15,0 1 16,-24-25-16,-1 25 15,25 0 1,-25 0-16</inkml:trace>
  <inkml:trace contextRef="#ctx0" brushRef="#br0" timeOffset="407485.1292">28153 744 0,'0'0'0,"0"25"0,25-25 31,0 0-15</inkml:trace>
  <inkml:trace contextRef="#ctx0" brushRef="#br0" timeOffset="427942.4213">4068 9575 0,'0'24'94,"0"1"-78,0 0-16,0 0 15,-25 0 1,25-1-16,0 1 16,0 0-16,0 0 0,0 0 15,25-1 1,0 1-1,0 0 1,-1 0 0,1 0-16,0-25 15,-25 24-15,25-24 16,0 0-16,-25 25 16,24-25-16,1 0 15,0 25-15,25-25 16,-50 25-16,24-25 0,1 0 0,0 0 15,0 0-15,0 0 0,-1 25 16,1-25-16,0 0 0,0 0 16,0 0-16,-1 25 0,1-25 15,0 0-15,0 24 16,0-24-16,-1 0 0,1 0 16,0 0-16,0 0 0,0 0 0,24 0 15,-24 0-15,0 0 0,0 0 16,0 0-16,24 0 15,-24 0-15,0 0 0,0 0 16,-1 0-16,-24-24 78</inkml:trace>
  <inkml:trace contextRef="#ctx0" brushRef="#br0" timeOffset="428196.1206">5035 9971 0,'0'0'0,"25"0"0,25 0 31,-1 25-31,-24-25 16,-25 25-16,25-25 16,-25 25-16,0 0 0,0 0 15,-25-1-15,25 1 16,-25 25-16,1-50 0,24 25 16,-25-1-16,25 1 0,-25-25 15,25 25-15</inkml:trace>
  <inkml:trace contextRef="#ctx0" brushRef="#br0" timeOffset="429127.2768">5755 9922 0,'0'-25'15,"0"50"32,0 0-47,0-1 0,0 1 16,0 0-16,0 0 15,0 0-15,0 0 0,0-1 16,0 1-16,24 0 0,-24 0 16,0 0-16,0-1 0,0 1 15,0 25-15,0-25 0,0-1 16,0 1-1,-24-25-15,24-25 32,0 1-32,0-1 0,0 0 15,0 0-15,0-24 0,0 24 16,0 0-16,0 0 0,0 0 0,0 1 16,24-26-16,1 25 15,-25 0-15,25 0 16,-25 1-16,25 24 0,0-25 15,0 25-15,-1 0 16,-24 25-16,0-1 16,0 1-16,0 0 15,0 0-15,-24 0 16,24 0-16,-25-25 16,0 24-16,25 1 0,-25-25 0,0 0 15,25 25-15,-25-25 0,1 0 16,48 0 46,1 25-46,-25 0-16,25-25 0,-25 24 16,25 1-16,0-25 15,-25 25-15,25-25 0,-1 25 16,1-25-1,0 0-15,0 25 16,0-25-16,-1 0 16</inkml:trace>
  <inkml:trace contextRef="#ctx0" brushRef="#br0" timeOffset="429480.3367">6127 10145 0,'0'-25'15,"0"50"32,-25 0-47,25 0 0,0 0 16,0-1-16,0 1 0,0 0 16,25 0-1,0-25-15,-1 0 16,1 0-16,0 0 15,-25-25-15,25 25 0,-25-25 16,0 0-16,0 1 16,0-1-16,-25 25 15,25-25-15,-25 25 0,0-25 16,1 25 0,-1 0-16,25 25 15,0 0 1,25-25-16,-1 0 15,1 0 1,0 0-16</inkml:trace>
  <inkml:trace contextRef="#ctx0" brushRef="#br0" timeOffset="430450.3466">6375 10120 0,'0'25'47,"0"0"-47,0 0 15,0 0-15,25-1 0,-25 1 16,24-25-16,-24 25 16,25-25-16,-25-25 31,25 25-31,-25-25 0,0 1 16,0-1-16,25 0 0,-25 0 15,0 0-15,0 1 16,25 24-1,-25 24 1,0 1-16,0 0 16,0 0-16,24 0 0,1-1 15,0-24 1,0 0 0,0-24-1,-25-1 1,24 25-16,1-25 0,-25 0 0,0 0 15,25 25-15,-25-24 16,0 48 15,0 1-15,0 0 0,25 0-1,0-25 1,-1 25-16,1-25 15,0 0-15,0 0 16,-25-25-16,25 25 16,0 0-16,-25-25 0,24 25 15,1 0-15,25-25 16,-25 25 0,-1-25-16,1 1 15,-25-1 1,-25 25-16,1 0 15,-1 0 1,0 0-16,25 25 16,-25-25-16,25 24 0,-25-24 15,1 50-15,-1-25 16,25 0-16,-25-25 0,25 24 16,0 1-16,0 0 15,25-25-15,0 0 16,-1 0-16,1 0 0,0 0 15,0 0-15,24-50 16,-24 26-16,0-1 16,-25 0-16,25-25 0,0 26 0,-25-1 15,24 25-15,-24-25 0,0 0 16,25-25-16,-25 26 0,0-1 16,0 0-1,0 0-15,0 0 0,0 50 31,0 0-15,-25 0-16,25 0 0,0 24 16,-24 1-16,24-25 0,0 0 15,0-1-15,0 26 0,0-25 16,24 49 0,-24-49-16,25-25 0,-25 25 15,25-25 1,0 0-16</inkml:trace>
  <inkml:trace contextRef="#ctx0" brushRef="#br0" timeOffset="431081.5476">7913 9922 0,'0'25'62,"0"-1"-62,0 1 16,0 0-1,0 0-15,0 25 0,0-26 0,0 1 16,0 0-16,0 0 0,0 24 16,0-24-16,0 0 0,0 0 15,0 0-15,0-1 0,24 1 16,-24 0-16,0 0 16,0-50-1,0 0 1,25 0-16</inkml:trace>
  <inkml:trace contextRef="#ctx0" brushRef="#br0" timeOffset="434062.0409">9699 8954 0,'24'0'31,"1"0"-15,0 0 0,0 0-1,0 0 1,-1 0 0</inkml:trace>
  <inkml:trace contextRef="#ctx0" brushRef="#br0" timeOffset="434214.6427">9723 9054 0,'25'0'31,"0"0"-31,0 0 16,0 0-16,-1 0 15,1 0-15</inkml:trace>
  <inkml:trace contextRef="#ctx0" brushRef="#br0" timeOffset="435351.0516">10170 8806 0,'0'24'78,"0"1"-62,0 0-16,0 0 16,0 0-1,0-1-15,0 1 0,0 0 16,0 0-16,25 0 16,-25 0-1,0-50 16,25 0-15,-25 0 0,0 0-16,0 0 15,24 1-15,-24-1 0,0 0 16,0 0-16,0 0 16,25 25-16,-25-24 0,0-1 15,0 50 32,25-1-31,-25 1-16,0 0 15,0 25-15,25-50 16,-25 24-16,0 1 16,0 0-16,25-25 0,-1 0 31,-24-25-16,25 0-15,-25 1 16,0-1-16,25 25 0,-25-25 16,25 0-16,-25 0 0,25 1 15,-25-1-15,24 0 16,-24 0 0,0 50 30,0 0-46,0 0 16,0-1-16,0 1 0,0 0 16,0 0-1,0 0-15,0-1 0,0 1 0,0 0 16,25-25-16,-25 25 16,25-25-16,-25 25 15,25-25 1,-25-25-1,25 25 1</inkml:trace>
  <inkml:trace contextRef="#ctx0" brushRef="#br0" timeOffset="435582.3313">10765 8781 0,'0'-25'0,"25"25"0,-25-25 16,0 50 0,0 25-1,0-26 1,0 26-16,0-25 0,-25 0 0,25-1 16,0 1-16,0 0 15,25 0-15,-25 0 16</inkml:trace>
  <inkml:trace contextRef="#ctx0" brushRef="#br0" timeOffset="439336.2967">2480 8062 0,'0'24'15,"0"1"17,0 0-17,0 0 1,0 0-16,0-1 0,0 1 16,0 0-1,25-25 1,-25-25 15,0 0-31,0 1 16,0-1-16,0 0 15,0 0-15,0 0 0,0-24 16,25 24 0,0 25-1,-25 25 1,25 0-16,-25-1 15,24 1-15,-24 0 16,0 0 0,0 0-16,25-25 15,-25-25 1,25 0 0,-25 0-1,0 0-15,25 1 0,-25-1 16,0 0-16,25 25 0,-25-25 15,0 50 1,0 0 0,0 0-16,25 24 15,-25-24 1,0 0-16,0 0 16,0-1-16,24-24 15,-24 25-15</inkml:trace>
  <inkml:trace contextRef="#ctx0" brushRef="#br0" timeOffset="439746.1957">2927 8012 0,'0'-25'15,"0"50"32,0 0-31,-25-25-16,25 25 16,0-1-16,0 1 15,0 0 1,25-25-16,-25 25 15,25-25-15,0 25 16,-1-25-16,1 0 16,0 0-1,0 0-15,-25-25 16,25 25-16,-25-25 0,0-25 16,0 26-16,0-1 15,-25 25-15,25-25 16,-25 25-16,0 0 15,0 0-15,25 25 16,-24-25-16,24 25 16</inkml:trace>
  <inkml:trace contextRef="#ctx0" brushRef="#br0" timeOffset="441678.1138">4862 7937 0,'-25'0'0,"50"0"47,0 0-31,-1 0-1,1 0-15,0 0 16,0 0-16,0 0 0,24 0 15,-24 0-15,0 0 0,0 0 16,-1 0-16,-24-24 0,50 24 16,-25-25-16,-50 25 31,0 0-15,0 0-1</inkml:trace>
  <inkml:trace contextRef="#ctx0" brushRef="#br0" timeOffset="441906.5026">5060 7764 0,'0'25'31,"0"-1"-31,25 1 0,-25 0 15,0 0-15,0 0 0,0 24 16,0-24-16,0 0 0,0 0 16,0 24-16,0-24 15,0 0-15</inkml:trace>
  <inkml:trace contextRef="#ctx0" brushRef="#br0" timeOffset="442278.5032">5755 7590 0,'0'0'16,"24"0"15,-24 25-15,0 0-16,0 0 0,0-1 15,0 1-15,0 0 16,0 0-16,0 0 0,0-1 15,0 1-15,0 25 0,0-25 16,0-1-16,25-24 0,-25 25 16,0 0-1,0-50 1</inkml:trace>
  <inkml:trace contextRef="#ctx0" brushRef="#br0" timeOffset="443194.2652">5928 7714 0,'0'25'31,"-24"-25"-31,-1 25 16,0 0-1,0-25-15,25 24 16,-25-24-16,0 25 15,25 0 17,25-25-17,0 25 1,0-25-16,0 0 16,0 25-16,-1-25 0,1 0 15,0 0 1,0 0-16,0 0 0,-1-25 15,1 25 1,-25-25-16,0 0 0,25 25 16,-25-25-16,0 1 0,0-1 15,-25 25 1,0 0 15,25 25-15,0 24-1,0-24-15,0 0 16,25-25-16,-25 25 16,25-25-1,25 0-15,-26 0 16,-24-25-16,25 25 0,-25-25 16,25 0-16,0 25 0,-25-25 15,25 1-15,-25-1 16,24 0-1,-24 50 17,0 0-17,0-1-15,0 1 0,0 0 16,0 0-16,25-25 31,0-25-31,0 0 16,0 0-1,-1-24-15,1 49 0,-25-25 0,25 0 16,-25 0-16,25 25 16,-25-24-16,25 24 15,-25 24 1,0 1-16,0 0 16,0 0-16,0 49 0,0-49 15,0 0-15,0 0 0,0 24 16,0-24-16,0 25 0,0-25 15,0 24-15,0-24 16,0 0-16,-25 0 0,0-1 16,0-24-16,0 25 0,1-25 0,-1 0 15,-25 25-15,25-25 0,1 0 16,-1 0-16,0-25 16,0 0-16,25 1 0,0-1 15,0 0-15,25 0 0,25-24 16</inkml:trace>
  <inkml:trace contextRef="#ctx0" brushRef="#br0" timeOffset="447959.5433">8657 10220 0,'-25'0'16,"50"0"109,0 0-125,-1 0 15,-24 24-15,25-24 16,0 0-16,0 25 0,0-25 16,-1 0-16,1 0 0,0 25 15,0-25-15,0 0 16,-1 0-16,26 0 0,-25 0 15,25 0-15,-26 0 16,1 0-16,0-25 0,0 25 0,0 0 16</inkml:trace>
  <inkml:trace contextRef="#ctx0" brushRef="#br0" timeOffset="448210.8688">9103 10120 0,'25'0'16,"25"0"-1,-25 25 1,-1-25-16,-24 25 0,25 0 0,0-25 16,-25 25-16,25-25 15,-25 24-15,0 1 0,0 0 16,-25-25-16,25 25 16,-25-25-16,-24 49 0,24-24 15,0-25-15,25 25 0,-25-25 16,25 25-16</inkml:trace>
  <inkml:trace contextRef="#ctx0" brushRef="#br0" timeOffset="448837.765">10145 9971 0,'0'0'0,"25"0"15,-50 0 32,0 0-47,1 0 16,-1 0-1,0 25-15,0-25 16,0 25-16,0 0 16,25 0-1,25-25-15,-25 25 16,25-25-16,0 0 0,0 0 15,0 0-15,-1 24 0,1-24 16,-25 25 0,0 0-1,0 0-15,0 0 16,-25-25-16,1 0 16,-1 24-16,0-24 15,25-24 1</inkml:trace>
  <inkml:trace contextRef="#ctx0" brushRef="#br0" timeOffset="449087.0985">10368 9847 0,'0'0'0,"0"25"31,0 0-15,0 0-16,0 0 16,0-1-16,0 1 0,0 0 0,0 0 15,0 0-15,0 0 0,0-1 16,0 26-16,0-25 0,0 0 16,0-1-16,0 1 15,0 0-15,-24-50 31</inkml:trace>
  <inkml:trace contextRef="#ctx0" brushRef="#br0" timeOffset="449242.679">10269 10145 0,'0'-25'31,"25"25"-31,0-24 0,0 24 15,-1 0-15,1 0 0,0-25 16,0 25-16,0 0 0</inkml:trace>
  <inkml:trace contextRef="#ctx0" brushRef="#br0" timeOffset="449883.0282">10567 10220 0,'0'0'0,"25"-25"31,-1 0-15,-24 0-16,25 0 15,0 1-15,-25-1 16,0 0-16,-25 25 31,0 0-31,1 25 16,24 0-1,0-1 1,0 1-16,0 0 0,24 0 16,1 0-1,0-25-15,0 0 16,0 0-16,-1 0 16,1-25-16,0 0 0,0 0 15,0 0-15,-1-24 16,-24 24-16,0 0 15,0 0 1,0 50 31,0 0-16,0 0-31,0 0 16,0-1-16,0 1 15,0 0-15,0 0 16,0 0-16,0 24 0,0-24 16,0 0-16,25 0 0,-25-1 15,0 26-15,0-25 0,0 0 16,0-1-16,0 1 0,0 0 16,0 0-16,0 0 0,0-1 15,0 1 1,0-50 15,0 1-31,0-1 16,-25 0-16,25 0 0,0-49 15</inkml:trace>
  <inkml:trace contextRef="#ctx0" brushRef="#br0" timeOffset="450110.6765">10840 9996 0,'-25'0'16,"50"0"-16,-50-25 0,25 1 15,25-1-15,-1 25 16,1 0-16,0 0 0,0 0 16,0 0-16,-1 25 15,1-1-15,-25 1 16,0 0-16,0 0 16,0 0-16,-25-25 0,1 49 15,-1-49-15,0 25 0,0-25 16,0 0-16,1 0 15,24-25 1,0 1-16</inkml:trace>
  <inkml:trace contextRef="#ctx0" brushRef="#br0" timeOffset="450402.1522">11286 9773 0,'0'25'47,"0"0"-47,0-1 0,0 1 15,0 0-15,0 0 0,0 0 0,0-1 16,0 1-16,0 25 15,0-25-15,0 0 0,0 24 16,0-24-16,0 0 0,0 0 16,0-1-16,0 1 15,25-25-15</inkml:trace>
  <inkml:trace contextRef="#ctx0" brushRef="#br0" timeOffset="451324.7625">11708 10021 0,'-25'0'15,"25"25"16,25-25-15,0 0-16,-1 0 31,1 0-31,0 0 16,0 0 0,0 0-16,-1 0 0,1 0 15,0 0-15,0 0 0,24 0 16,-24 0-16,25-25 0,-25 25 0,-1 0 15,26 0-15,0 0 0,-25 0 16,-1 0-16,1 0 0,0 0 16,0 0-16,-50 0 62,0-25-62,0 25 16</inkml:trace>
  <inkml:trace contextRef="#ctx0" brushRef="#br0" timeOffset="451560.5912">12154 9897 0,'25'0'15,"25"0"1,-25 0-16,-1 0 15,1 0-15,0 0 0,0 25 16,0 0-16,-25-1 0,24-24 16,-24 25-16,0 25 15,-49-25-15,24 0 16,0-1-16,0-24 0,-24 25 0,49 0 16,-25-25-16,0 0 0,0 25 15</inkml:trace>
  <inkml:trace contextRef="#ctx0" brushRef="#br0" timeOffset="461558.7027">13047 9897 0,'0'-25'15,"0"0"32,-25 25-16,1 0-15,-1 0 0,0 0-16,0 0 15,25 25-15,-25-25 0,25 25 16,-24-25-16,24 25 15,0 0-15,0-1 16,24 1 0,1-25-1,0 25-15,0-25 0,0 0 16,-25 25-16,24-25 16,-24 25-16,-24 0 31,-1-1-16,0-24 1,0 0-16,0 25 16,1-25-16,-1 0 15,25 25 1,25-25 0,-25-25-16,24 25 15,1-25-15</inkml:trace>
  <inkml:trace contextRef="#ctx0" brushRef="#br0" timeOffset="461951.6496">13122 9947 0,'0'24'47,"0"1"-47,0 0 16,0 0-1,0 0 1,24-25-16,1 0 16,-25-25-1,25 25-15,-25-25 0,25 0 16,-25 0-16,25 1 16,-25-1-1,0 50 16,-25-1-15,25 1-16,0 0 16,0 0-16,0 0 15,0 0-15,0-1 16,25-24 0,0-24 15,-25-1-31</inkml:trace>
  <inkml:trace contextRef="#ctx0" brushRef="#br0" timeOffset="462415.4073">13444 9773 0,'0'0'0,"0"-25"0,0 50 31,0 0-15,0 0-16,0-1 0,0 1 16,-25-25-16,25 50 0,-24-25 0,24-1 15,-25 1-15,25 0 0,0 0 16,0 0-16,0 0 0,-25-25 16,25 24-16,0 1 15,0-50 1,0 1-1,25-1-15,-25 0 0,0 0 16,25 0-16,-1 25 16,-24-25-16,25 25 0,25 0 15,-25 0 1,-1 0 0,-24 25-16,0 0 15,0 0 1,-24 0-16,-1-25 0,0 25 15,0-1 1,0-24 0,25-24 15,25-1-31,0 0 16</inkml:trace>
  <inkml:trace contextRef="#ctx0" brushRef="#br0" timeOffset="462757.9198">13742 9922 0,'25'0'16,"-25"-25"-1,-25 25 1,0 25 0,0 0-16,0-1 15,1-24 1,24 25-1,24-25 1,-24 25-16,25-25 16,0 0-16,0 0 15,-25 25-15,25-25 16,-25 25 0,0 0-1,-25-25-15,25 24 16,-25-24-16,25 25 0,-25-25 15,0 0 17,25-25-32,0 1 0,0-1 15</inkml:trace>
  <inkml:trace contextRef="#ctx0" brushRef="#br0" timeOffset="462983.0776">13915 9823 0,'0'0'0,"0"-25"0,0 50 32,0-1-32,0 1 0,0 0 15,0 25-15,0-26 16,0 1-16,0 0 16,0 0-16,0 0 0,0 0 15,0-1-15,-24-48 47</inkml:trace>
  <inkml:trace contextRef="#ctx0" brushRef="#br0" timeOffset="463238.3932">13841 10021 0,'25'50'32,"-50"-100"-32,25 25 0,25 25 15,0 0-15,-1-25 16,1 25-16,0 0 0,0 0 15,0-24-15,-1 24 0,1 0 16,0 0-16,-25-25 0,25 25 16,-25 25-1,0-1 1,-25 1-16,25 0 0,0 0 16,0 0-1,0 0-15,-25-25 31,25-25-15</inkml:trace>
  <inkml:trace contextRef="#ctx0" brushRef="#br0" timeOffset="463370.0402">14089 9823 0,'0'0'0,"25"0"31,0 0-31,-1 0 16</inkml:trace>
  <inkml:trace contextRef="#ctx0" brushRef="#br0" timeOffset="463569.506">14287 9748 0,'0'25'31,"0"0"-31,0 0 16,25-25-16,-25 24 16,0 26-16,0-25 0,25 0 15,-25-1-15,0 1 0,0 25 16,0-25-16,0 0 16,-25-1-1,0-24-15</inkml:trace>
  <inkml:trace contextRef="#ctx0" brushRef="#br0" timeOffset="464017.8532">14238 9996 0,'25'75'15,"-50"-150"-15,25 50 0,25 25 16,-1 0-16,1-24 16,0 24-16,0 0 0,0 0 15,-25-25-15,25 25 16,-25 25 15,0-1-31,0 1 16,0 0-1,0 0 1,24-25-16,1 0 16,-25-25-1,25 25 1,-25-25-1,25 0-15,-25 1 0,25 24 32,-25 24-1,0 1-31,0 0 0,0 0 16,24 0-1,-24 0-15,25-25 16,0 0-16,0-25 15,0 0 1,-1 0-16,-24 0 16,25 0-16,-25 1 0,0-1 15,25 0-15,-25 0 0</inkml:trace>
  <inkml:trace contextRef="#ctx0" brushRef="#br0" timeOffset="464230.4013">14808 9748 0,'75'-74'31,"-150"148"-31,150-123 31,-100 49-31,25 24 16,-25 1-16,25 0 15,0 0-15,0 0 0,0-1 16,-25 1-16,25 0 0,0 0 16,0 0-16,0-1 0,0 1 0,0 0 15,0 0-15,0 0 16,-24-25 15</inkml:trace>
  <inkml:trace contextRef="#ctx0" brushRef="#br0" timeOffset="464486.803">14660 9996 0,'0'-25'0,"-25"25"16,124 50-16,-173-75 0,74 0 31,49 1-31,-24 24 0,0 0 15,0 0-15,-1-25 0,1 25 16,25 0-16,-25-25 0,-1 25 16,1 0-16,0 0 15,-25 25 1,0 0 0,0-1-16,0 1 15,0 0 1,0 0-16</inkml:trace>
  <inkml:trace contextRef="#ctx0" brushRef="#br0" timeOffset="464615.0127">14932 9823 0,'25'0'47,"0"0"-31</inkml:trace>
  <inkml:trace contextRef="#ctx0" brushRef="#br0" timeOffset="465186.574">15205 9897 0,'-25'25'16,"1"0"-16,-1-1 15,25 1 1,25-25 0,-1 0-16,1 0 15,-25-25 1,25 25-16,-25-24 0,0-1 16,0 0-1,-25 25-15,0 0 0,1 0 16,-1 0-1,25 25-15,-25-25 0,25 25 16,0-1 15,50-24-31,-26 0 16,1 0-16,-25-24 0,25 24 0,0 0 16,0-25-16,-1 25 15,1 0-15,0 0 0,-25-25 16,25 25-16,-25 25 15,0 0 1,0-1-16,0 1 16,25-25 31,0-25-47,-25 1 0,24-1 15,1 0-15,25 0 16,-25 0-1,-25 50 1,0 0 0,0 25-16,0-26 0,0 1 15,24 0 1,1-25 0,0 0-1,0-25-15</inkml:trace>
  <inkml:trace contextRef="#ctx0" brushRef="#br0" timeOffset="466099.2885">16049 9847 0,'0'0'0,"0"-24"0,0 48 47,0 26-47,0-25 15,0 0-15,0-1 0,0 26 16,0-25 0,24-25-1,1 0-15,0-25 0,0-25 16,0 26-16,-25-1 15,0 0-15,24 0 0,-24 0 16,25 1-16,-25 48 31,-25 1-15,25 0 0,0 0-16,25-25 15,-25 25-15,25-25 16,25 0-16,-26-25 15,1 0-15,0 0 0,0 0 16,-25 1-16,25-1 16,-25 0-16,-25 25 31,25 25-15,-25 0-16,25-1 15,0 1 1,0 0-16,0 0 15,0 0 1,25-1-16,-25 1 16,-25-25-1,25 25-15,-25-25 0,25-25 32,0 0-17,25 25-15,-25-24 16,25-1-16,0 25 0,0-50 0,-1 50 15,1-25-15,0 25 0,-25-24 16,25 24-16,0 0 16,-25 24-1,0 1-15,0 0 16,0 0 0,0 0-16,24-25 0,-24 24 0,0 1 15,0-50 16,-24 1-31</inkml:trace>
  <inkml:trace contextRef="#ctx0" brushRef="#br0" timeOffset="466586.3154">16470 9798 0,'0'-25'16,"0"50"-16,25-50 31,-25 50-15,50-25-16,-25 0 15,-1 0-15,1 0 0,0 0 16,0 0-16,24 0 16,-24 0-16,-25 25 31,0-1-31,0 1 16,0 0-16,0 0 15,25-25-15,0 0 16,0 0-1,-1 0-15,1 0 0,0 0 16,0-25-16,0 25 0,-1 0 16,-24-25-16,0-24 15,0 24 1,0 0-16,-24 25 16,24-25-16,-25 25 15,25 25 1,-25-25-16,25 25 0,0 0 0,0-1 15,0 1-15,0 25 0,0-25 16,0-1-16,-25 1 0,25 0 16,0 25-16,0-1 0,0-24 15,0 0-15,-25 0 0,25 0 16,-24-1-16,24 1 0,-25 0 0,25 0 16,-25 0-16,0-25 0,25 24 15,-25-24-15,1 0 16,24-49-16,0 24 15</inkml:trace>
  <inkml:trace contextRef="#ctx0" brushRef="#br0" timeOffset="467224.6956">17760 9674 0,'0'-25'16,"25"25"-16,-25-25 15,-25 25 32,0 0-47,1 25 16,-1-25-16,0 25 0,0 0 0,0-1 16,1 1-16,-1 0 0,25 0 15,0 0-15,0-1 16,25-24-16,-25 25 15,24-25-15,26 25 0,-25 0 16,0-25-16,-25 25 16,0-1-1,-25-24 1,0 25-16,0-25 16,0 0-16,1 25 15,-1-25-15,25-25 16,0 0-1,25 25 1</inkml:trace>
  <inkml:trace contextRef="#ctx0" brushRef="#br0" timeOffset="467424.6552">17859 9847 0,'0'0'0,"25"0"47,0 0-47,0 0 16,0 0-16,-1 0 0,1 0 15,0 0-15,0 0 16,-25-24 0,0-1-16</inkml:trace>
  <inkml:trace contextRef="#ctx0" brushRef="#br0" timeOffset="467928.1767">18157 9624 0,'0'-25'0,"0"1"32,0 48-17,0 1 1,0 0-16,0 25 15,0-26-15,0 1 16,0 0-16,0 0 0,0 24 16,0-24-16,0 0 15,0 0-15,0 24 16,25-24 0,-25-50-1,25 1 1,-25-1-16,0 0 15,24 25-15,-24-25 16,25 0-16,0 1 0,0 24 16,0-25-16,-1 25 15,1 0-15,0 0 16,0 25-16,-25 24 31,0-24-31,0 0 16,-25-25-16,25 25 0,-25-1 15,-24 1-15,24-25 16,0 0-16,0 0 0,0 0 16,1 0-16,24-25 31,24 1-31,-24-1 16,25 25-16,0-25 0,25 0 15</inkml:trace>
  <inkml:trace contextRef="#ctx0" brushRef="#br0" timeOffset="468442.7995">18678 9773 0,'-25'0'31,"25"25"-31,-25 0 16,25-1-1,0 1-15,0 0 16,0 0-1,25-25-15,0 0 16,0 0-16,0 0 16,-25-25-16,24 25 15,-24-25-15,0 0 16,0-24-16,-24 49 16,-1-25-16,25 0 0,-50 25 0,25 0 15,1 0-15,-1 0 16,0 0-16,25 25 15,25-25 1,0 0 0,-1 0-16,1 0 0,0 0 15,0 0-15,0 0 0,-1-25 0,1 25 16,0-25-16,0 25 0,0-24 16,-1 24-1,-24 24 16,25 1-31,-25 0 0,25 0 16,-25 0-16,50-1 16,-50 1-16,24-25 0,-24 25 15,25-25-15,0 25 0,0 0 16,0-25 0,-25-25-1,0 0-15</inkml:trace>
  <inkml:trace contextRef="#ctx0" brushRef="#br0" timeOffset="468601.373">19100 9699 0,'-25'0'15,"25"24"1,-25-24-16,25 25 0,-25 0 16,0 0-16,1 0 15,24-1-15,-50 26 0,50-25 16,-25-25-16,25 25 0,-25-1 0,1 1 15</inkml:trace>
  <inkml:trace contextRef="#ctx0" brushRef="#br0" timeOffset="469847.3577">29766 6772 0,'-25'24'46,"25"1"-46,0 0 0,0 0 0,0 25 16,0-1-16,0-24 0,0 25 16,0 24-16,0-24 15,0 74-15,0-50 0,0-24 0,0-1 16,0 26-16,0-26 0,0 50 16,0-49-16,0-25 0,0 24 15,25 26 1,-25-50-16,24-50 15</inkml:trace>
  <inkml:trace contextRef="#ctx0" brushRef="#br0" timeOffset="470773.8977">29790 6548 0,'-24'-24'0,"48"48"0,-48-73 15,-1 49-15,25-25 0,0 0 16,25 25-1,-1 0-15,1 0 16,0 0-16,0 0 16,0 0-16,49 0 15,-49 0-15,24 0 0,1 0 16,0 0-16,-1 0 0,75 0 16,-49 25-16,-1-25 0,1 0 15,24 0-15,50 0 0,-75 0 16,25 0-16,-24 0 0,-1 0 0,0 0 15,51-25-15,-51 0 0,-24 25 16,-1 0-16,-24 0 16,25-24-16,-26 24 0,-24 24 78,0 1-63,0 0 1,-24 0 0,24 0-16,0-1 15,-25-24-15,25 50 16,0-25-16,0 0 0,0-1 16,0 1-16,0 50 0,0-51 15,-25 1-15,25 25 0,0 0 16,0-26-16,-25 76 0,25-51 15,0 1-15,-25 24 0,25-24 16,-24 49-16,24-25 0,0-24 16,-25 0-16,25-1 0,0 26 15,0 24-15,25-50 0,-25 1 16,24 0-16,-24-1 0,25 51 16,0-51-16,-25 1 0,25-1 0,-25 1 15,0-25-15,0 49 0,0-49 16,0 0-16,0 0 0,0-1 15,-25 1-15,25 0 0,0 0 32,-25-25 15,25-25-47,-124-25 15,75 50 1,-1-24-16,-74-26 0,25 25 0,24 0 15,-24 1-15,0-1 0,-25 0 16,-75-25-16,100 26 0,0-1 16,24 0-16,1 0 15,-25 0-15,74 1 0,0 24 0,25-25 16</inkml:trace>
  <inkml:trace contextRef="#ctx0" brushRef="#br0" timeOffset="472890.1284">29493 6672 0,'0'-24'110,"0"-1"-95,-25 25 17,0 0-17,0 25-15,1-25 16,-1 24-16,25 1 15,0 0-15,-25 0 0,25 0 16,0-1 0,25-24-16,0 0 15,-25-24 1,24 24-16,1 0 16,-25-25-16,25 25 15,-25-25-15,0 50 31,0 0-31,0-1 16,25 1-16,-25 0 16,25-25-1,-1 25-15</inkml:trace>
  <inkml:trace contextRef="#ctx0" brushRef="#br0" timeOffset="473306.0208">29418 6970 0,'0'25'32,"-24"-25"-17,24 25-15,0 0 0,0-1 0,0 1 16,-25-25-16,25 25 0,0 0 15,0 0 1,25-25 31,-25-25-47,24 0 16,1 25-16,0 0 0,-25-25 15,25 25-15,-25 25 31,0 0-15,0 0-16,0-1 0,0 1 16,-25-25-1,0 0-15,25 25 0,-25-25 16</inkml:trace>
  <inkml:trace contextRef="#ctx0" brushRef="#br0" timeOffset="473562.3328">29542 7293 0,'-24'0'16,"-1"0"-1,0 0 1,0 24-1,0-24-15,25 25 0,-24-25 16,24 25-16,0 0 16,0 0-1,24-1-15,1-24 16,-25 25-16,25-25 0,0 0 16,24 0-16,-24 0 15</inkml:trace>
  <inkml:trace contextRef="#ctx0" brushRef="#br0" timeOffset="474008.1441">29518 7565 0,'0'-24'15,"-25"24"17,0 0-17,0 0 1,0 24-16,1 1 16,24 0-16,0 0 15,0 0-15,0-1 16,24-24-1,1 0-15,0 0 0,0 0 16,24-24-16,-49-1 16,25 0-16,0 0 0,-25 0 15,25 1-15,-25-1 0,0 0 16,0 0-16,0 0 16,0 75 15,-25-25-31,25 0 0,-25-25 15,25 24-15,0 1 0,0 25 16,0-25-16,25-1 16,0-24-1</inkml:trace>
  <inkml:trace contextRef="#ctx0" brushRef="#br0" timeOffset="476253.6174">30014 6102 0,'0'25'47,"0"0"-32,-25-1-15,25 1 16,0 0-16,0 0 15,-25 0-15,25-1 16,0 1-16,0 0 16</inkml:trace>
  <inkml:trace contextRef="#ctx0" brushRef="#br0" timeOffset="476610.5969">30361 6077 0,'0'0'16,"25"0"-16,0 0 0,-1 0 15,1 0 1,-25 25-16,0 0 31,0 0-31,0-1 0,-25-24 16,25 25-16,0 0 15,-24-25-15,24 25 16,-25-25 0,50 0 15,-1 0-31,1 0 15,0 0-15,25-25 16,-26 25-16,1-25 0</inkml:trace>
  <inkml:trace contextRef="#ctx0" brushRef="#br0" timeOffset="476969.8286">30783 6052 0,'0'-24'16,"24"24"-16,1 0 0,0 0 15,0 0-15,0 0 16,-25 24 0,0 1-1,-25-25-15,0 25 16,-25 0-16,50 0 15,-24-25-15,24 24 16,24-24 0,1 0-1,0 0-15,-25 25 0,25-25 0,0 25 16,-25 0 15,-25-25-31,0 0 0,0 25 16,0-25-1</inkml:trace>
  <inkml:trace contextRef="#ctx0" brushRef="#br0" timeOffset="477297.9951">31105 6102 0,'-25'25'32,"25"0"-17,0-1-15,25-24 16,-25 25 0,50-25-16,-26 0 0,1 0 15,0 0-15,0-25 16,0 1-16,0-1 0,-25 0 15,0 0-15,-25 25 32,25 25-32,-25 0 15,0 0-15,0-1 0,25 1 16,-25 0-16,1 25 0,-1-1 16,0-24-16,25 0 0</inkml:trace>
  <inkml:trace contextRef="#ctx0" brushRef="#br0" timeOffset="479049.9566">29989 6672 0,'0'-24'16,"0"-1"31,-25 25-32,0 0 1,0 25 0,1-1-16,-1 1 15,0-25-15,25 25 16,-25 0-16,25 0 0,-25-1 0,25 1 16,0 0-16,0 25 15,25-50-15,0 25 0,0-25 16,24 0-1,-24-25-15,0 25 16,-25-25-16,50 0 0,-50 0 16,0 0-16,24 25 0,-24-24 15,0-1-15,25 0 0,-25 0 0,0 0 16,-25 25 0,1 0-16,-1 25 0</inkml:trace>
  <inkml:trace contextRef="#ctx0" brushRef="#br0" timeOffset="480152.3759">30485 6970 0,'-25'0'16,"0"0"-1,1 0 1,-1 25-1,25 0 1,-25-25-16,25 25 16,0-1-16,0 1 15,0 0-15,25-25 16,-25 25-16,25-25 16,-1 0-16,1 0 15,0 0-15,-25-25 16,25 0-16,-25 0 0,0 1 15,25 24-15,-25-25 16,0-25-16,-25 50 16,25-25-16,-25 25 15,0 0-15,0 0 0,1 0 16,-1 25-16</inkml:trace>
  <inkml:trace contextRef="#ctx0" brushRef="#br0" timeOffset="481159.5668">30783 7317 0,'-25'0'31,"25"25"-15,0 0-16,0 0 15,0 0 1,25-25 0,-25 24-16,24-24 15,1 0-15,-25-24 16,0-1-16,25 0 15,-25 0-15,0 0 16,0 1 0,-25 24-1,0 0 1,25 24-16</inkml:trace>
  <inkml:trace contextRef="#ctx0" brushRef="#br0" timeOffset="483337.9551">31428 6003 0,'0'0'0,"0"-25"0,0 0 16,0 0-16,0 1 0,0-1 15,-25 25-15,25-25 16,-25 25-16,-25 0 15,50-25-15</inkml:trace>
  <inkml:trace contextRef="#ctx0" brushRef="#br0" timeOffset="483502.7027">30907 5804 0</inkml:trace>
  <inkml:trace contextRef="#ctx0" brushRef="#br0" timeOffset="484134.1937">31031 5755 0,'0'0'15,"0"-25"-15,24 25 0,-24-25 0,0 0 0,25 0 16,-25 1 0,0-1-1,-25 0-15,-24 0 16,24 25-16,-25 0 0,26-25 16,-1 25-16,-25 0 0,-49-24 15,49 24-15,-24-25 0,24 25 16,-24 0-16,-50 0 0,50 0 15,-1 0-15,25 25 0,-24-25 16,0 24-16,-50 1 0,49 0 16,1 0-16,24 0 0,-24-1 0,-1 1 15,-49 50-15,50-26 0,24 1 16,-24 0-16,24-1 0,-24 75 16,24-49-16,1-1 15,24 0-15,-25 26 0,25-26 16,-49 100-16,49-100 0,0 25 0,1-24 15,24-1-15,-25 1 0,0 98 16,25-98-16,0-1 16,0-24-16,0 24 0,50 50 0,-26-50 15,26-24-15,-25 24 0,24-24 16,1 0-16,49 49 0,-49-49 16,24-1-16,-24 1 0,24-25 15,-24-1-15,99 26 0,-75-25 0,1-25 16,-1 25-16,0-25 15,100 0-15,-100 0 0,1 0 16,-1-25-16,1 25 0,-1-25 0,100 25 16,-100 0-16,1-25 0,-1 25 15,-24-25-15,24 25 0,50-24 16,-50-1-16,-24 25 0,24-25 16,1 0-16,49-24 0,-50 24 15,-24-25-15,24 0 0,-24 1 16,0-26-16,49-73 0,-74 73 0,24 1 15,-24-1-15,0 1 0,-25 0 16,25-50-16,-25 74 0,-50 0 16,25 26-16,0-1 0,-99-25 15</inkml:trace>
  <inkml:trace contextRef="#ctx0" brushRef="#br0" timeOffset="485369.694">19447 9872 0,'25'0'93,"-1"0"-77,1 0-16,0 0 16,0-25-16,0 25 0,0 0 15,-1-24-15,1 24 16,0 0-1,-25-25-15,-25 25 32</inkml:trace>
  <inkml:trace contextRef="#ctx0" brushRef="#br0" timeOffset="485583.1238">19472 9823 0,'-25'0'16,"25"24"-16,-25 1 15,25 0-15,-25 0 16,25 0-16,0-1 16,0 1-16,25 0 0,0-25 15,0 0-15,-1 0 16,51 0-16,-50 0 0</inkml:trace>
  <inkml:trace contextRef="#ctx0" brushRef="#br0" timeOffset="504034.9392">10145 10988 0,'0'0'0,"0"-24"15,0-1 1,25 25-1,-25-25-15,0 0 16,-25 25 15,0 0-15,1 0-16,24 25 16,-25-25-16,0 25 0,25 0 15,-25-25-15,25 24 0,-25 1 16,25 0-1,0 0-15,0 0 16,25-25 0,0 24-16,0-24 15,0 25-15,-1-25 0,1 25 0,0-25 16,-25 25-16,25-25 16,-25 25-16,25 0 0,-25-1 15,0 1-15,-25-25 16,0 25-1,0-25-15,0 0 0,1 25 16,-1-25-16,0 0 16,0 0-1,25-25-15,0 0 16,0 0-16,25 25 0</inkml:trace>
  <inkml:trace contextRef="#ctx0" brushRef="#br0" timeOffset="504264.9029">10393 10889 0,'25'0'0,"-25"25"31,0 0-31,0 0 16,0-1-16,-25 1 0,25 25 15,0-25-15,0-1 0,0 1 16,0 0-16,0 50 0,0-51 15,0 1-15,0 0 0,0 0 16,0 0-16</inkml:trace>
  <inkml:trace contextRef="#ctx0" brushRef="#br0" timeOffset="504408.108">10269 11237 0,'25'0'16,"0"-25"-16,0 25 15,-1 0-15,-24-25 0,25 25 16,25-25-16</inkml:trace>
  <inkml:trace contextRef="#ctx0" brushRef="#br0" timeOffset="505186.082">10592 11311 0,'0'-25'32,"24"25"-32,-24-25 0,0 1 15,0-1-15,0 0 16,0 0-1,-24 25-15,-1 0 16,25 25-16,0 0 16,-25-25-16,25 49 15,0-24-15,0 0 16,25-25-16,0 25 16,-1-25-16,1 0 15,0-25 1,0 0-16,0 0 15,-25 1-15,24-1 0,1 0 0,0 0 16,-25 0-16,25 0 16,-25 1-16,25 24 0,-25-25 15,0 50 17,-25-1-32,25 1 0,0 0 15,0 25-15,0-25 16,0-1-16,0 1 15,0 0-15,0 25 0,0-26 16,0 1-16,0 0 0,0 25 16,0-26-16,25 26 0,-25-25 0,0 0 15,0-1-15,0 1 0,0 0 16,0 0-16,0 0 16,-25-25-16,25-25 31,0 0-31,0-25 0,0 26 15,0-1-15,0 0 0,0-74 16,0 24-16,0 26 16,0 24-16,0-25 0,0 26 15,0-26-15,0 0 0,0 25 16,0 1-16,25 24 16,-1-25-16,1 25 15,0 0-15,0 25 16,0-1-16,-1 1 15,-24 0-15,0 0 0,0 0 16,0 0-16,0-1 0,-24 1 16,-1 25-16,0-50 15,0 25-15,0-25 16,1 0-16,-1 0 0,25-25 16,0 0-1,0 0-15</inkml:trace>
  <inkml:trace contextRef="#ctx0" brushRef="#br0" timeOffset="505588.787">11187 10964 0,'25'0'15,"0"0"1,-1 24-1,1 1 1,0 0-16,0 0 0,-25 0 0,0-1 16,0 1-16,-25 25 15,25-25-15,-25 0 0,0-1 16,1 1-16,-26 0 0,25 0 16,0-25-16,0 25 0,1-25 15,24-25 16,24 25-31,-24-25 16,25 25 0,0 0-16,0 0 15,0 0-15,0 0 16,-1 0-16,1 0 16,0 0-16,0 0 0,0 0 15,-1-25-15,1 25 16,25-25-16,-25 25 15</inkml:trace>
  <inkml:trace contextRef="#ctx0" brushRef="#br0" timeOffset="506029.5736">11633 11187 0,'0'0'0,"-24"0"0,-1 0 16,50 0 15,-1 0-31,1 0 0,0 0 16,0 0-16,0 0 15,-1 0-15,1 0 0,0-25 0,25 25 16,-26 0-16,1 0 16,-25-25-16,25 25 0,0 0 15</inkml:trace>
  <inkml:trace contextRef="#ctx0" brushRef="#br0" timeOffset="506245.992">11807 11013 0,'0'25'31,"25"-25"-15,0 0-16,-1 25 0,1-25 16,25 25-16,-1-1 15,-49 1-15,25-25 0,-25 25 0,0 0 16,-25 0-16,25 0 15,-24-25-15,-1 24 0,0 1 16,-25 0-16,26-25 0,-1 25 16</inkml:trace>
  <inkml:trace contextRef="#ctx0" brushRef="#br0" timeOffset="508074.149">12750 10864 0,'24'-24'0,"1"24"15,-25-25 1,0 0-16,25 25 16,-25-25-16,-25 25 31,0 0-31,1 0 15,24 25-15,-50-25 0,25 0 16,0 25-16,1 0 16,-1-1-16,0 1 0,0 0 15,25 0-15,0 0 16,25-1-16,0 1 16,24 0-1,-24-25-15,-25 25 16,25-25-16,0 25 15,-25-1 1,0 1 0,-25-25-16,25 25 0,-25 0 15,0-25 1,1 0 0,24-25-1,0 0-15,0 0 0,24-24 16</inkml:trace>
  <inkml:trace contextRef="#ctx0" brushRef="#br0" timeOffset="508618.4728">12948 10691 0,'0'0'0,"0"25"31,0-1-31,0 1 15,0 0-15,0 25 0,0-26 0,0 1 16,0 25-16,0-25 0,0 24 16,0-24-16,0 0 15,0 0-15,0-1 16,25-24-16,0-24 16,-25-1-1,24 0-15,-24 0 16,25 0-16,-25 1 15,25-1-15,-25 0 16,0 50 0,25 24-1,-25-24-15,0 0 16,0 25 0,25-50-1,-25 24-15,24-24 16,1-24-16,0-1 15,-25 0-15,25-25 16,0 50-16,-25-24 0,0-1 16,25 25-16,-25-25 0,24 25 15,-24 25 1,0 0 0,0-1-16,-24 1 0,24 0 15,0 0 1,0-50-1,0 0 1,0 0-16,0-24 16</inkml:trace>
  <inkml:trace contextRef="#ctx0" brushRef="#br0" timeOffset="509099.3476">13246 10740 0,'0'0'15,"25"0"1,-1 0-1,1 0-15,0 0 16,25-24-16,-26 24 0,1 0 16,0 0-16,0-25 0,0 0 15,-1 0-15,1 0 16,-25 1 0,0-1-16,0 0 31,-25 25-31,1 25 47,24 0-47,0-1 0,-25 1 15,25 0 1,0 0-16,0 0 16,0-1-16,0 1 15,0 0-15,0 0 16,0 0-16,0-1 0,0 1 15,0 0-15,0 0 0,25 0 16,-25 24-16,0-24 16,0 0-16,24 0 0,-24 24 15,0-24-15,0 0 16,0 0-16,0 0 0,25-1 16,-25 1-16,-25-25 31,25-25-16,-24 1-15,24-1 0</inkml:trace>
  <inkml:trace contextRef="#ctx0" brushRef="#br0" timeOffset="509261.9001">13419 11038 0,'0'-25'16,"25"25"-16,0 0 15,-25-25-15,25 25 0,0 0 16,24-24-16,-24 24 16,-25-25-16,25 25 0,0 0 15,-25-25-15</inkml:trace>
  <inkml:trace contextRef="#ctx0" brushRef="#br0" timeOffset="509546.1417">13791 10716 0,'0'-25'0,"-24"25"16,24-25-16,0 50 31,0 0-15,0-1-16,0 1 16,0 0-16,0 0 0,0 0 15,0 24-15,0-24 16,0 0-16,0 0 0,0-1 0,0 1 15,0 0-15,24 0 16,-24 0-16,0-1 0,0 1 16,0 0-16,0 0 31,0-50-15</inkml:trace>
  <inkml:trace contextRef="#ctx0" brushRef="#br0" timeOffset="509690.287">13692 10988 0,'-25'0'0,"25"-24"31,25 24-31,25 0 16,-25 0-16,-1-25 15,1 25-15,0 0 0,49 0 0</inkml:trace>
  <inkml:trace contextRef="#ctx0" brushRef="#br0" timeOffset="509970.1766">14213 10939 0,'-25'0'31,"50"0"1,25 0-32,-26 0 15,1 0-15,-25-25 0,25 25 0,0 0 16,0 0-16,0 0 15</inkml:trace>
  <inkml:trace contextRef="#ctx0" brushRef="#br0" timeOffset="511006.1446">14585 10840 0,'0'0'0,"25"24"47,-25 26-31,25-25-1,-25 0-15,0-1 16,0 1-16,0 0 0,-25-25 31,25-25-15,0-49-1,0 49-15,0 0 16,0-24-16,0 24 16,0 0-1,25 25 1,0 0 0,-25 25-1,24-25-15,1 0 16,0 0-16,0 0 0,0 0 15,-1 0-15,1 0 0,0 0 16,0 0-16,-25-25 16,25 25-16,-50 0 31,25 25-31,-25 0 16,25-1-1,0 1-15,-25-25 0,25 25 0,0 0 16,25-25-1,0 0 1,24 0-16,-24-25 16,0 0-16,-25 0 15,0 1-15,0-1 16,-25 0 0,0 25-16,1 0 15,-1 0-15,0 0 0,0 0 16,25 25-16,25-25 31,0 0-15,0 0-16,24 0 0,-24 0 0,25 0 15,-26 0-15,1 0 16,25-25-16,-1 25 0,-24 0 16,0 0-16,-25 25 31,-25 24-16,25-24-15,0 0 16,25-25 0,0-25-1,0 25 1,-1-49 0,1 49-16,-25-25 15,25 0 1,-25 50-1,0 0 1,0-1-16,0 1 16,25-25-16,0 25 15,0-25-15,-1 0 16,26 0-16,-25 0 0,0-25 16,-1 25-16,-24-25 0,25 1 15,-25-1-15,0 0 0,0 0 16,-25 0-16,1 25 15,-1-24-15,0 24 0,0 0 16,0 0 0</inkml:trace>
  <inkml:trace contextRef="#ctx0" brushRef="#br0" timeOffset="513241.4845">17388 7516 0,'0'-25'31,"-25"25"47,0 0-62,1 0 0,-1 0-16,0 0 15,0 0 1,25 25 46,0 0-46,25-1 0,-25 1-1,0 0-15,0 0 16,0 0-16,0-1 15,0 1-15,0 0 0,0 0 16,0 0 0,0-1-16,0 26 0,0-25 15,0 0-15,0-1 0,0 1 16,0 0-16,0 0 0,0 0 0,0 0 16,0-1-16,0 1 15,0 0-15,0 0 16,0 0-1,0-1-15,25-24 16,-25 25-16,25-25 63,-1 0-48,-24-25 1,25 25-16,0 0 0,-25-24 15,25 24-15,0-25 0,-1 25 16,1 0-16,25 0 0,-25-25 16</inkml:trace>
  <inkml:trace contextRef="#ctx0" brushRef="#br0" timeOffset="514367.4266">19521 7218 0,'25'0'63,"0"0"-63,0 0 15,0 0 1,-1 0-16,1 0 0,0 0 15,49 0 1,-24 25-16,-25-25 0,0 0 0,-1 0 16,1 0-16,0 0 15,-50 0 17,25 25-17,-25-25 1,25 25-1,0-1 1,0 1 0,0 0-1,0 0 1,0 0-16,0-1 16,0 26-16,0-25 15,0 0-15,0-1 16,25 26-16,-25-25 15,0 0-15,0-1 0,0 1 16,0 0-16,0 0 16,0 0-16,0-1 15,0 1-15,0 0 0,0 0 16,25-25-16,-25 25 0,0-1 16,0 1-16,0 0 0,0 0 15,0 0-15,0 24 0,0-24 16,0 0-16,0 0 15,25 24-15,-25-24 16,0 0-16,0 0 16,0 0-16,0-1 0,0 1 15,0 0 1,-25-25 15,25-25-15,-25 25-16,0 0 0,1-25 15,-26 1-15,0 24 0,26-25 16,-26 25-16,25-25 16,-49 25-16</inkml:trace>
  <inkml:trace contextRef="#ctx0" brushRef="#br0" timeOffset="516429.5133">17363 6945 0,'0'-24'16,"0"48"46,0 1-62,0 0 16,0 0-1,0 0-15,0-1 0,0 1 16,0 0-16,0 0 0,0 0 16,0-1-16,0 1 15,0-50 32,0 1-47,25 24 0,0-25 16,0 25-1,-25-25-15,24 25 16,1 0-16,0 0 31,-25 25-31,0 0 16,0-1-16,0 1 15,-25 0-15,25 0 16,-25-25-16,-24 25 16,24-25-1,0 0 1,25-25 0,25 0-16,0 0 15</inkml:trace>
  <inkml:trace contextRef="#ctx0" brushRef="#br0" timeOffset="516665.8787">17636 7020 0,'0'25'47,"0"-1"-31,0 1-16,0 0 15,0 25-15,-25-26 16,25 1-16,0 0 16,0 0-16,0 0 15,25-25 1</inkml:trace>
  <inkml:trace contextRef="#ctx0" brushRef="#br0" timeOffset="516970.1251">17810 7119 0,'-25'0'15,"0"0"1,25 25 0,0 0-16,0-1 15,0 1 1,25-25 15,0 0-31,-25-25 16,25 25-16,-25-24 15,0-1-15,0 0 16,-25 25 0,0 0-1</inkml:trace>
  <inkml:trace contextRef="#ctx0" brushRef="#br0" timeOffset="517197.9551">18033 7069 0,'-124'50'0,"248"-100"0,-124 26 0,-25 48 46,25 1-46,0 0 16,-25-25-16,25 25 0,-24 0 16,24-1-1,0 1-15,24-25 16,1 0-16,0 0 16,0 0-16,0 0 15,-1-25-15,1 25 16</inkml:trace>
  <inkml:trace contextRef="#ctx0" brushRef="#br0" timeOffset="517394.354">18207 6970 0,'-25'0'16,"25"25"-1,0 0-15,0 0 16,0-1-16,0 1 15,0 0-15,25 0 16,-25 24-16,24-24 16,1-25-1</inkml:trace>
  <inkml:trace contextRef="#ctx0" brushRef="#br0" timeOffset="517585.6937">18405 7020 0,'0'0'0,"-50"0"0,26 0 16,-1 25-16,0-25 16,0 0-16,0 24 15,25 1-15,0 0 0,0 0 16,25 0 0,0-25-16,0 24 0,0-24 15,-1 0-15,1 0 0,25 0 16,-25-24-16,-1 24 15</inkml:trace>
  <inkml:trace contextRef="#ctx0" brushRef="#br0" timeOffset="529649.6719">17661 7640 0,'-25'0'16,"50"0"109,0 0-110,0 0-15,-1 0 0,1 0 16,0-25 0,0 25-16,0 0 15,-1 0 1</inkml:trace>
  <inkml:trace contextRef="#ctx0" brushRef="#br0" timeOffset="529980.0278">18182 7565 0,'25'0'63,"-1"0"-63,1 0 15,0 0-15,0 0 0,0 0 16,24 0-1,-24 0-15,0 0 0,0 0 0,-1 0 16</inkml:trace>
  <inkml:trace contextRef="#ctx0" brushRef="#br0" timeOffset="530301.6463">18777 7516 0,'-25'0'15,"50"0"17,0 0-32,0 0 15,0 0-15,-1 0 16,1 0-16,0-25 16,0 25-16</inkml:trace>
  <inkml:trace contextRef="#ctx0" brushRef="#br0" timeOffset="530596.8659">19199 7466 0,'25'0'16,"-1"0"-1,1 0 1,0 0-16,49 0 0,-49 0 0,0 0 15,-25-25-15</inkml:trace>
  <inkml:trace contextRef="#ctx0" brushRef="#br0" timeOffset="531190.1309">17810 7937 0,'-25'0'16,"50"0"31,0 0-32,24 0 1,-24 0 0,0 0-16,24 0 15,-24 0-15</inkml:trace>
  <inkml:trace contextRef="#ctx0" brushRef="#br0" timeOffset="531446.5459">18355 7888 0,'25'0'16,"0"0"-16,0 0 16,0 0-16,-1 0 15,26 0-15</inkml:trace>
  <inkml:trace contextRef="#ctx0" brushRef="#br0" timeOffset="531712.8945">18876 7838 0,'0'0'0,"25"0"47,0 0-31,0 0-1</inkml:trace>
  <inkml:trace contextRef="#ctx0" brushRef="#br0" timeOffset="531954.1983">19273 7764 0,'0'0'15,"25"0"-15,0 0 0,0 0 32,-1 0-32,1 0 15,0 0-15,0 0 16,0 0-16</inkml:trace>
  <inkml:trace contextRef="#ctx0" brushRef="#br0" timeOffset="532763.0325">17785 8235 0,'25'0'47,"0"0"-31,-1 0-16,1 0 15,0 0 1,0 0-16,0 0 16,-1 0-16,1 0 0,0 0 15,25 0-15</inkml:trace>
  <inkml:trace contextRef="#ctx0" brushRef="#br0" timeOffset="533038.2907">18455 8186 0,'24'0'31,"1"0"-31,0 0 0,0 0 0,0 0 16,0 0-16,24-25 0,-24 25 16</inkml:trace>
  <inkml:trace contextRef="#ctx0" brushRef="#br0" timeOffset="533313.7765">19000 8136 0,'25'0'16,"0"0"0,0 0-1</inkml:trace>
  <inkml:trace contextRef="#ctx0" brushRef="#br0" timeOffset="533543.7587">19372 8062 0,'0'0'16,"25"0"-16,0 0 16,0 0-16,0 0 0,-1 0 0,1 0 15,0 0-15,0 0 0,25-25 16,-26 25-16,1 0 16</inkml:trace>
  <inkml:trace contextRef="#ctx0" brushRef="#br0" timeOffset="534081.3124">17859 8632 0,'25'0'31,"0"0"-15,0 0 0,0 0-16,-1 0 15,26 0 1,-25 0-16,0 0 0</inkml:trace>
  <inkml:trace contextRef="#ctx0" brushRef="#br0" timeOffset="534329.9214">18554 8558 0,'0'24'16,"25"-24"15,0 0-15,-1 0-16,1-24 0</inkml:trace>
  <inkml:trace contextRef="#ctx0" brushRef="#br0" timeOffset="534617.6118">19000 8508 0,'25'0'47,"0"0"-47,0 0 15,0 0-15,-1 0 16,1 0-16,0 0 16</inkml:trace>
  <inkml:trace contextRef="#ctx0" brushRef="#br0" timeOffset="534824.0721">19397 8483 0,'25'0'16,"0"0"-16,0 0 16,24 0-16,-24-25 0,25 25 0,-25 0 15,-1 0-15,26 0 0,0-24 16</inkml:trace>
  <inkml:trace contextRef="#ctx0" brushRef="#br0" timeOffset="546013.8749">16743 7764 0,'25'0'141,"0"0"-125,-25-25-16,25 25 15,-1 0-15,1 0 16,0 0-16,0-25 15,0 25-15,-1 0 16,1 0 0,0 0-16,0 0 15,-25-25-15,25 25 16,-25-24 93</inkml:trace>
  <inkml:trace contextRef="#ctx0" brushRef="#br0" timeOffset="546281.1572">16966 7615 0,'25'0'16,"0"0"-1,0 0 1,0 0-16,-1 0 16,1 0-1,0 0 1,-25 25-16,0 0 15,0-1-15,0 1 16,-25 0 0,25 0-16,-25-25 0,25 25 0,-24-1 15</inkml:trace>
  <inkml:trace contextRef="#ctx0" brushRef="#br0" timeOffset="548633.3129">16669 8260 0,'0'-25'32,"25"25"-17,-1 0-15,-24-25 16,25 25-16,0 0 15,-25-24 1,25 24-16,0-25 16,-1 25-16,1 0 0,0 0 15,0-25-15,0 25 0,24-25 0,-24 25 16,0 0-16,0 0 0,-1-25 16,26 25-16,-25 0 0,0 0 15,-25-24-15,24 24 16</inkml:trace>
  <inkml:trace contextRef="#ctx0" brushRef="#br0" timeOffset="548905.3382">17090 8012 0,'25'0'31,"0"0"-31,0 0 16,0 0-16,-1 0 15,1 0 1,0 0-16,0 25 15,-25 0-15,0-1 16,-50 26-16,25-50 16,25 25-16,-24 0 0,-1-1 15,0-24-15</inkml:trace>
  <inkml:trace contextRef="#ctx0" brushRef="#br0" timeOffset="552513.9039">16991 8706 0,'-25'0'16,"1"0"0,48 0 77,1-24-93,0-1 16,-25 0-16,25 25 0,0-25 16,24 0-16,-24 1 0,0-1 15,0 25-15,-1-25 16,26 0-16,-25 25 0,-25-25 16,25 25-16,-1 0 15,-48 0 16,24 25-15,-25-25 15</inkml:trace>
  <inkml:trace contextRef="#ctx0" brushRef="#br0" timeOffset="552757.6735">17190 8434 0,'74'0'0,"-148"0"16,98 0 0,1-25-16,0 25 15,0 0 1,0 0-16,-1-25 0,1 25 16,0 0-16,-25 25 15,0 24 1,-25-24-1,25 0-15,-25 0 16,25 0-16,-24-1 16</inkml:trace>
  <inkml:trace contextRef="#ctx0" brushRef="#br0" timeOffset="557945.0449">19050 8186 0,'-25'0'15,"25"24"110,-25-24-93,25 25-17,0 0 1,-24-25-16,24 25 0,-25-25 15,25 25-15,-25-1 0,0-24 16,0 0-16,25 25 16,-24-25-16,-1 0 31,25-25-15,-25 25-16,0 0 15,25-24 1,-25 24-16,25 24 172,0 1-141,-24-25-15,-1 25-16,0 0 15,0-25 1,25 25-16,-25-25 15,1 24-15,-1-24 16,-25 0 0,50 25-16,-25-25 15,0 0-15,1 0 0,-26 0 16,25 0-16,0 0 16,1 0-16,-26 0 15,25 0-15,0 0 16,25-25 15,0 1-15,25 24-1,-25 24 79,0 1-94,-25-25 16,25 25-1,-24-25-15,-1 0 16,0 0 0,0 0-16,0 0 0,1 0 15,-1 0-15,0 0 0,0 0 16,0 0-1,1 0-15,24-25 16,0 0 0</inkml:trace>
  <inkml:trace contextRef="#ctx0" brushRef="#br0" timeOffset="559605.0939">17884 8359 0,'-25'0'0,"1"0"47,24 25-31,-25-25 0,0 0-16,25 25 15,-25-25-15,0 0 16,1 0-1,-1-25-15,0 25 16,0-25-16,0 25 0,1-25 16,-1 1-16,0-1 15,0 0-15,0 0 16,0-24-16,1 24 16,24 0-1,0 0-15,-25-24 0,25 24 16,0 0-16,0 0 15,0-25-15,0 26 0,0-1 16,0 0-16,0 0 0,0 0 16,25-24-16,-25 24 0,0 0 15,24 0-15,-24 1 0,25-1 16,0 0-16,-25 0 0,25 0 16,0 25-16,-25-24 0,49-26 0,-24 25 15,0 0-15,0 25 0,0-24 16,24-26-16,-24 50 0,0-25 15,0 0-15,-1 25 0,1-24 16,50-1-16,-51 25 0,1-25 16,25 25-16,-1-25 0,26 0 15,-50 1-15,24-1 0,1 25 16,-25-25-16,24 25 0,50-25 16,-74 0-16,25 1 0,0 24 15,-26 0-15,26-25 0,24 25 16,-24-25-16,0 25 0,-1 0 15,-24-25-15,74 25 0,-49 0 0,-1 0 16,1 0-16,0 0 0,-1 0 16,50 0-16,-49 0 0,0 0 15,-1 0-15,1 0 0,0 0 16,24 0-16,-24 0 0,-1 25 16,1-25-16,-25 0 0,49 25 15,-49-25-15,0 25 0,24-25 16,-24 24-16,0-24 0,24 25 15,-24 0-15,0-25 0,0 25 16,0 0-16,24-1 0,-24 1 16,0-25-16,0 25 0,-1 0 0,1 24 15,0-49-15,-25 25 16,25 0-16,0 25 16,-25-26-16,24 1 15,-24 0-15,0 0 16,0 0-16,0-1 0,0 1 15,-24 25-15,24-25 0,0-1 16,-25-24-16,25 25 16,-25 0-16,0 0 0,0 0 15,1-1 1,-26 1-16,25-25 0,0 25 16,1 0-16,-1-25 0,-25 25 15,25-25-15,1 24 0,-1-24 16,-25 0-16,1 25 0,24-25 15,0 0-15,0 25 16,0-25-16,-24 0 0,24 0 16,0 0-16,0 0 0,1 0 15,-1 0 1,50 0 15,-1 0-15,1-25-16,0 25 47,-25 25 0,0 0-16,0 0-31,-25 0 15,25-1 1,-25 1-16,1 0 16,-1 0-16,0 24 15,0-24 1,0 0-16,1 0 16,-1-25-16,25 25 15,-25-25-15,0 0 0,0 0 16,0 0-16,1 0 0,-1 0 0,-25 0 15,25 0-15,1 0 16,-1 0-16,0 0 16,0 0-16,25-25 15,0 0 1,25 0 0,0 25 15,-25-25-31</inkml:trace>
  <inkml:trace contextRef="#ctx0" brushRef="#br0" timeOffset="560992.9648">17090 9203 0,'-24'0'0,"48"0"109,-24-25-109,25 25 16,0 0-16,-25-25 0,25 0 0,0 25 15,-1-25-15,1 1 0,25-1 16,-25 0-16,24 0 0,-24 25 16,0-25-16,24 0 0,-24 1 15,0 24-15,-25-25 0,25 25 16,-50 0 31,25 25-32</inkml:trace>
  <inkml:trace contextRef="#ctx0" brushRef="#br0" timeOffset="561244.5515">17388 8905 0,'25'0'16,"-25"-25"-16,25 25 15,-1-25-15,1 25 0,0 0 16,0 0-16,0-25 0,0 25 0,24 0 16,-24 0-16,0 0 15,-25 25-15,-25 0 16,25 0-16,-50 0 0,26-1 15,-1 26-15,0-25 16,0 0-16,25 0 16</inkml:trace>
  <inkml:trace contextRef="#ctx0" brushRef="#br0" timeOffset="564921.3242">19596 8533 0</inkml:trace>
  <inkml:trace contextRef="#ctx0" brushRef="#br0" timeOffset="570262.9648">15900 7640 0,'-25'0'31,"25"25"31,-25-25-46,25 24-16,0 1 31,0 0-15,0 0 0,0 0-1,25-1 1,-25 1-1,25-25 1,-25 25 0,25-25-16,-1 0 31,1 0 0,-25-25-31,25 25 16,-25-25-16,25 25 15,-25-24 1,0-1 0,0 0-1,0 0 1,0 0 0,0 1-1,0-1 1,-25 25-1,25-25 1,-25 25-16,0 0 16,1 0-16,24 25 15</inkml:trace>
  <inkml:trace contextRef="#ctx0" brushRef="#br0" timeOffset="572897.0035">16148 8210 0,'0'25'125,"0"0"-93,0 0-1,0 0-15,0-1 15,0 1-31,0 0 31,0 0-15,0 0 15,0-50 63,25 25-79,-25-25-15</inkml:trace>
  <inkml:trace contextRef="#ctx0" brushRef="#br0" timeOffset="575436.6338">16297 8855 0,'0'-25'15,"24"25"48,-24-24-47,25 24-1,0 0 32,-25 24-16,0 1-15,0 0 0,0 0-1,0 0 1,0-1-1,-25-24 1,25 25 0,-25-25-16,1 25 31,48-25 125,1 0-140,0 0 15,-25-25-31,25 25 0,0 0 31,0-25-15,-1 25 0,-24-24-1</inkml:trace>
  <inkml:trace contextRef="#ctx0" brushRef="#br0" timeOffset="578904.7062">16545 9277 0,'25'0'141,"-1"0"-110,1 0 1,-25 25-32,0 0 31,0-1-16,0 1 17,-25-25-17,25 25 1,-24-25-16,24-25 78,24 25-47,1 0 1,-25 25-32,25-25 15,-25 25 32,0 0-31,0-1-1,-25-24 17,25 25-32,-25-25 46,25 25-30,-24-25-16,-1 0 16,0 0-1</inkml:trace>
  <inkml:trace contextRef="#ctx0" brushRef="#br0" timeOffset="602516.8892">17810 7937 0,'-25'0'187,"0"0"-155,0 0 14,1 0-30,24-24 15,0-1-15,0 0 0,0 0 15,0 0-31,0 1 15,24 24-15,-24-25 16,25 0-16,-25 0 16,25 25-1,-25-25-15,25 25 0,-25-24 16,25 24-16,-1-25 16,-24 0-16,25 25 15,-25-25-15,25 25 0,0-25 0,0 25 16,-25-24-1,24 24-15,1-25 16,0 25-16,0-25 0,0 25 16,-1-25-16,1 25 15,0-25 1,0 25-16,0 0 0,-25-24 16,24 24-16,1 0 0,0-25 15,0 25-15,0-25 0,-1 25 16,1 0-16,0 0 0,25-25 15,-26 25-15,-24-25 0,25 25 16,0 0-16,0 0 0,0-24 16,0 24-16,-1 0 0,1 0 15,0-25-15,0 25 0,24 0 0,-24-25 16,0 25-16,0 0 0,0-25 16,49 25-16,-49 0 0,0 0 15,-1-25-15,1 25 0,25 0 16,-25 0-16,-1 0 15,1 0-15,0 0 16,0 0-16,0 25 16,-1-25-16,1 0 0,25 0 15,-25 0-15,-1 0 0,1 0 16,0 0-16,25 0 0,-26 25 16,1-25-16,0 0 15,-25 25-15,25-25 16,-25 25-16,25-25 0,-25 24 15,25-24-15,-25 25 0,24-25 16,1 25-16,0-25 16,0 25-16,0-25 15,-25 25-15,0-1 16,0 1 0,0 0-16,0 0 31,0 0-31,0-1 15,-25-24 1,25 25-16,-25-25 16,25 25-16,-25-25 15,25 25-15,-25-25 16,1 25 0,-1-25 46</inkml:trace>
  <inkml:trace contextRef="#ctx0" brushRef="#br0" timeOffset="602696.9201">19596 7590 0,'-25'0'31,"50"25"-31,-25-50 0,-25 50 0,0-25 16,25 25-1,0 0-15,0-1 16,25 1 0,25 0-16,-26-25 0,1 0 15,0 0-15,0 0 0,24-25 16</inkml:trace>
  <inkml:trace contextRef="#ctx0" brushRef="#br0" timeOffset="631033.0281">10443 12254 0,'0'0'0,"-25"0"15,25-25 1,-25 25-1,0 0 1,1 0 0,-1 0-16,25 25 0,-25-25 15,0 24-15,0-24 0,25 25 16,-24-25-16,24 25 16,0 0-16,-25-25 0,25 25 15,0-1-15,25 1 16,24 0-16,1 0 15,-50 0 1,49-1-16,-24-24 0,0 25 16,0-25-1,-25 25-15,0 0 16,-25-25-16,25 25 16,-25-25-16,0 24 15,1 1-15,-1-25 16,0 0-16,0 0 15,0 0 1,25-25-16,0 1 16,0-1-16,25 25 15,-25-25-15,25 0 0,0 25 16,0-49-16,-1 24 0</inkml:trace>
  <inkml:trace contextRef="#ctx0" brushRef="#br0" timeOffset="631304.3031">10641 12179 0,'0'0'0,"25"0"16,-25 25 0,0 0-16,0 0 15,0-1-15,0 1 0,0 0 16,0 25-16,0-26 0,0 1 15,0 0-15,0 0 0,0 24 16,0-24-16,0 0 0,0 0 16,0 0-16,0-50 47,0 0-47</inkml:trace>
  <inkml:trace contextRef="#ctx0" brushRef="#br0" timeOffset="631480.8441">10567 12452 0,'0'0'16,"25"0"-1,-1-25-15,1 25 16,25-25-16,-25 1 0,-1 24 15,1 0-15,0-25 16</inkml:trace>
  <inkml:trace contextRef="#ctx0" brushRef="#br0" timeOffset="632102.1841">10889 12526 0,'0'25'0,"25"-25"31,-25-25-15,25 25-16,-25-24 0,25-1 0,-1 0 15,-24 0-15,0 0 16,0 1-16,0-1 0,0 0 16,0 0-1,-24 25-15,-1 0 16,25 25-16,-25-25 15,0 50-15,25-26 0,0 1 16,0 0-16,0 0 0,0 0 16,0-1-16,0 1 15,25-25-15,0 0 16,0 0-16,-1 0 16,1 0-16,0-25 0,0-24 15,0 49-15,-1-25 16,1 0-16,-25 0 0,25 1 15,-25-1-15,25 25 16,-25-25-16,0 0 31,-25 25-31,25 25 16,0 0 0,-25-25-16,25 25 0,0-1 15,0 1-15,0 0 16,0 0-16,0 0 0,0-1 15,0 51-15,0-50 0,0-1 0,0 26 16,0-25-16,0 49 16,0-49-16,0 0 0,0 24 15,0-24-15,0 0 0,0 25 16,-25-50-16,25 24 0,0 1 16,0-50 15,0 1-31,0-1 15,0 0-15,0 0 16,0-49-16</inkml:trace>
  <inkml:trace contextRef="#ctx0" brushRef="#br0" timeOffset="632390.4138">11112 12452 0,'0'-74'31,"0"148"-31,0-173 0,0 74 0,25 25 16,-25-25-16,25 25 0,0-25 15,0 25-15,0 0 16,-1 0 0,1 25-16,-25 0 15,0 0-15,0 0 16,0-1-16,0 1 16,-25-25-16,25 25 0,-24 0 15,-1 0 1,0-25-16,0 0 0,0 0 15,0 0 1,25-25 0,0 0-16,25-25 15,0 26-15</inkml:trace>
  <inkml:trace contextRef="#ctx0" brushRef="#br0" timeOffset="632780.9024">11435 12129 0,'0'-24'0,"25"24"31,0 0-31,-1 0 0,1 0 16,0 0-16,-25 24 15,0 1 1,0 0-16,0 0 15,-25-25-15,25 25 0,-25-25 16,25 25-16,-24-1 0,24 1 16,0 0-1,24-25 1,-24 25-16,25-25 0,0 0 16,0 25-16,0-25 0,-25 24 15,24-24-15,-24 25 16,25-25-16,-25 25 0,0 0 15,-49-25-15,24 25 0,0-1 16,0-24-16,0 25 16,1-25-16,-1 25 15,25-50 1</inkml:trace>
  <inkml:trace contextRef="#ctx0" brushRef="#br0" timeOffset="633263.0172">11881 12328 0,'0'0'0,"-24"0"16,-1 0-16,50 0 47,-1 0-32,1 0-15,0 0 16,0 0-16,24 0 0,-24 0 0,50 0 16,-26-25-16,-24 25 15,25 0-15,-25 0 0,24-25 16,-24 25-16,0 0 16,-50 0 62,0 0-78,25-24 15,-25-1-15</inkml:trace>
  <inkml:trace contextRef="#ctx0" brushRef="#br0" timeOffset="633496.3889">12105 12129 0,'74'50'15,"-148"-100"-15,98 50 16,1 25 0,25-25-16,-25 0 15,0 25-15,-1-25 0,1 25 16,25-25-16,-25 25 16,-25 0-16,0-1 15,-25 1-15,25 0 0,-50-25 16,50 25-16,-49 24 15,24-24-15,25 0 16,-25-25-16</inkml:trace>
  <inkml:trace contextRef="#ctx0" brushRef="#br0" timeOffset="636049.6822">12948 12005 0,'0'-24'0,"0"-1"31,0 50 16,0-1-31,0 1-1,0 25-15,0-25 16,0-1-16,0 1 0,0 25 16,-25-25-16,25 24 0,0-24 0,0 0 15,0 0-15,0 0 16,0-50 15,25 25-31,-25-25 0,0 0 16,0 0-16,25 1 0,-25-51 15,0 50-15,0 0 0,0 1 16,0-1-16,0-25 0,0 25 16,0 1-16,0-1 15,25 25 16,-25 25-31,0-1 0,24-24 0,-24 25 16,0 0-16,25 0 0,-25 0 16,25-1-16,-25 1 0,0 0 15,0 0-15,25 0 0,-25 0 16,0-1-16,25 1 16,-25-50 15,24 1-31,-24-1 15,25 0-15,-25 0 0,0-25 16,25 1-16,-25-1 0,25 25 16,-25 1-16,25-1 0,-25 0 0,25 0 15,-25 0-15,0 50 32,0 0-17,0 0-15,0 24 16,0 1-16,0-25 0,0 0 0,0-1 15,24 26-15,-24-25 0,0 0 16,0 0-16,0-1 16,0 1-16,0 0 15,25-25 17,-25-25-32</inkml:trace>
  <inkml:trace contextRef="#ctx0" brushRef="#br0" timeOffset="636249.1473">13444 12154 0,'0'0'0,"0"25"16,-25-25-16,25 25 16,0 0-16,0 0 15,0-1-15,0 26 16,0-25-16,25 0 0,-25-1 15,-25-48 17</inkml:trace>
  <inkml:trace contextRef="#ctx0" brushRef="#br0" timeOffset="636404.5047">13370 12005 0,'49'149'0,"-98"-298"15,74 149 17,-1 25-32,1-25 0,0 25 15,0-25-15,0 25 16</inkml:trace>
  <inkml:trace contextRef="#ctx0" brushRef="#br0" timeOffset="636604.4829">13543 12055 0,'0'50'32,"0"-100"-32,25 124 15,-25-49-15,50 0 0,-50 0 16,25-25-16,-1 25 0,1 0 0,0-1 16,0 1-16,0 0 15,-1-25 1,-24-25-1</inkml:trace>
  <inkml:trace contextRef="#ctx0" brushRef="#br0" timeOffset="636781.7384">13717 12080 0,'-25'0'31,"75"99"-31,-75-198 0,0 124 0,0-1 15,25 1-15,0 0 0,-24 0 16,-1 25-16,25-26 0,-25 1 16,25 0-16,-25 0 0,25 0 15,0-1-15,25-24 16</inkml:trace>
  <inkml:trace contextRef="#ctx0" brushRef="#br0" timeOffset="637413.5331">14536 11857 0,'0'-25'15,"0"0"-15,0 0 16,-25 25 15,0 0-15,0 25-16,0 0 0,1 0 16,-1-1-1,25 26-15,-25-25 0,25 24 16,0-24-16,0 0 0,0 25 15,0-26-15,25 1 0,-25 0 0,25 0 16,-1-25-16,26 25 0,-25-25 16,0 0-16,-1 0 0,1 0 15,25-25-15,-25 0 16,-1 25-16,1-25 0,-25 0 16</inkml:trace>
  <inkml:trace contextRef="#ctx0" brushRef="#br0" timeOffset="637668.8483">14759 12055 0,'0'0'16,"-50"25"31,50 24-32,0-24-15,0 0 16,25 0-16,0-25 16,0 0-16,-1 0 15,-24-25-15,25 25 16,-25-25-16,0 0 15,0-24-15,0 24 0,0 0 0,-25 25 16,25-25-16,-24 1 0,-1 24 16,0 0-16,0 24 31,25 1-15</inkml:trace>
  <inkml:trace contextRef="#ctx0" brushRef="#br0" timeOffset="637953.088">14957 11757 0,'0'0'0,"-25"0"0,25 25 16,0 0-1,0 0-15,0 24 0,0-24 16,0 0-16,0 25 0,0-26 16,0 1-16,0 50 0,25-51 15,-25 1-15,0 0 0,0 0 16,25 25-16,-25-26 16,25-24-1,-25-24 1</inkml:trace>
  <inkml:trace contextRef="#ctx0" brushRef="#br0" timeOffset="638296.6585">15131 12005 0,'0'25'16,"-50"50"-16,75-125 0,0 0 0,-50 125 15,25-50-15,0-1 16,0 1-16,25 0 0,-25 0 0,0 0 15,25-25-15,-1 0 16,1 0 0,0-25-16,-25 0 15,0 0-15,25 0 16,0-24-16,-25 24 0,24 0 16,-24 0-1,0 50 1,-24-25-16,-1 75 15,25-26 1,0-24 0,25 0-16,-1-25 15,1 25-15,-25-50 16,25 25-16,-25-25 16,25-25-16</inkml:trace>
  <inkml:trace contextRef="#ctx0" brushRef="#br0" timeOffset="639153.3874">15429 12005 0,'0'100'47,"0"-175"-47,0 50 0,0 149 0,0-99 0,-25-25 16,25 25-16,0 0 0,0 0 0,25-50 47,-25 0-32,24 0-15,-24 0 0,0 1 16,25-1-16,-25 0 0,25 25 0,-25-25 16,0 0-16,25 25 0,-25 25 31,0 0-31,0 0 16,0 0-16,0-1 15,0 1-15,0 0 16,25-25-1,-25-25 1,24 0-16,1 1 16,0-1-1,-25 0-15,25 25 16,-25 25 0,0 0-1,0-1-15,0 1 16,0 0-16,0 0 15,25-25 1,-1-25 0,1 0-16,-25 0 15,25 25-15,0-49 0,0 24 16,-1 0 0,-48 25 15,24 25-31,0 0 15,0 0-15,-25 24 16,25-24 0,0 0-16,0 0 15,0-50 1,25 0 0,-25 0-16,24 25 15,-24-25-15,25-24 0,0 49 16,-25-25-16,0 0 0,25 0 15,-25 50 17,0 0-32,0 0 15,-25 0-15,25 24 16,0-24-16,0 0 16,-25-25-1,50 0-15,0-25 16,0 25-1,-25-25-15,24 25 0,-24-25 16,25 25-16,-25 25 31</inkml:trace>
  <inkml:trace contextRef="#ctx0" brushRef="#br0" timeOffset="641256.3484">16346 11956 0,'-25'0'31,"50"0"16,0 0-32,0 25-15,25-25 16,-26 0 0,26 0-16,-25 0 0,24 0 15,-24 0-15,0 0 0,0 0 16,0 24-16,-1-24 15,-24-24 1,-24 24 0,-1-25-16</inkml:trace>
  <inkml:trace contextRef="#ctx0" brushRef="#br0" timeOffset="641491.7175">16495 11782 0,'75'99'0,"-150"-198"0,100 99 16,-25 25 0,50-25-16,-1 0 0,-24 25 15,0-25-15,0 25 0,-1-25 16,26 24-16,-25-24 0,0 25 16,-25 0-16,0 0 0,-25 24 15,25-24-15,-25 0 16,0 0-16,0 0 0,-24-1 0,24 1 15,0-25-15,25 25 16,-25-25-16,1 0 16</inkml:trace>
  <inkml:trace contextRef="#ctx0" brushRef="#br0" timeOffset="641945.5383">17388 11683 0,'0'-25'0,"0"0"15,-25 25 1,0 0 0,25 25-1,-24 0-15,-1 0 0,0 0 16,25-1-16,-25 1 0,0 25 0,25-25 15,-24-1-15,24 26 0,0-25 16,0 0-16,24-1 0,26 1 16,-25 0-16,0-25 0,-1 0 15,51 25-15,-50-25 0,-1 0 16,1 0-16,0 0 0,0-25 16,-25 0-16,25 25 0,-25-25 0,0 1 15,-25-1 1</inkml:trace>
  <inkml:trace contextRef="#ctx0" brushRef="#br0" timeOffset="642176.9513">17388 11931 0,'-25'0'47,"100"0"-47,-125 0 0,50 0 0,25-25 0,0 25 16,-1 0-16,1 0 15,25 0-15,-25 0 16,0 0-16,-1 0 0,-24 25 15,0 0 1,0 0-16,0-1 0,0 1 16,0 0-16,0 0 15,0 0-15,0-1 16,25-24 0,0 0-16,0 0 15</inkml:trace>
  <inkml:trace contextRef="#ctx0" brushRef="#br0" timeOffset="642536.8717">17909 11906 0,'0'-25'16,"0"1"0,-25 24-1,0 0 1,1 24-16,-1 1 15,-25 0-15,25 0 16,25 0-16,0-1 16,25-24-1,0 0 1,0 0-16,0 0 0,-25-24 0,24 24 16,-24-25-16,50 0 0,-50 75 46,0-26-30,0 26-16,0-25 16,25 0-1,0-25-15,-1-25 16,1 0-16,-25-25 16</inkml:trace>
  <inkml:trace contextRef="#ctx0" brushRef="#br0" timeOffset="642765.2641">18107 11658 0,'-49'223'0,"98"-446"0,-49 248 31,0 0-31,0 0 0,0-1 16,0 1-16,0 0 0,0 25 15,0-1-15,0-24 0,0 0 16,0 0-16,0 24 0,0-24 15,0 0-15,0 0 0,0-1 16,25-24-16,-25-24 16,25 24-1,0-25-15</inkml:trace>
  <inkml:trace contextRef="#ctx0" brushRef="#br0" timeOffset="643234.2802">18355 11956 0,'-24'0'31,"-1"0"-31,74 0 0,-73 25 0,24-1 16,0 1-1,0 0-15,0 0 0,24 0 16,1-25 0,0 0 15,-25-25-31,0 0 0,0 0 0,0 0 15,0 1-15,0-1 0,0 0 16,-25 25-16,0-25 16,1 25-16,-1 25 15,25 0 1,25-25 15,-1 0-31,1 0 0,25 0 16,-25 0-16,-1-25 15,1 25-15,0 0 0,0-25 16,0 25-16,-25 25 31,0 0-31,0 0 16,0-1-16,0 1 0,0 0 16,0 0-1,0-50 16,0 0-31,25 0 16,-25 1-16</inkml:trace>
  <inkml:trace contextRef="#ctx0" brushRef="#br0" timeOffset="643576.6113">18604 11782 0,'-75'25'47,"174"-25"-47,-123-25 0,-51 75 0,100-50 15,0 25-15,0-25 16,24 0-16,-24 0 0,0 0 16,0 0-16,-1 0 0,1 0 15,25-25-15,-25 25 0,-1 0 16,-48 0 15,-1 25-15,25-1-16,0 1 0,0 0 15,0 0-15,25 0 16,-25-1 0,24-24-16,-24 25 15,0 0 1,-24-25 0,-1 0-16,0 0 15,0 0-15,25-25 16</inkml:trace>
  <inkml:trace contextRef="#ctx0" brushRef="#br0" timeOffset="644009.343">19621 11708 0,'0'0'0,"24"-25"0,-24 0 16,25 25-16,-25-25 15,25 1-15,-25-1 16,0 0-1,0 0-15,0 0 16,-25 25-16,0 0 16,25 25-1,-24-25-15,24 25 0,-25 25 16,25-26-16,0 1 0,-25 25 16,25-25-16,0 49 0,0-49 15,-25 24-15,25-24 0,0 0 16,0 25-16,0-26 0,0 1 15,0 0-15,-25-25 0,25 25 16,0-50 0,0 0-1</inkml:trace>
  <inkml:trace contextRef="#ctx0" brushRef="#br0" timeOffset="644277.1654">19472 11906 0,'-50'0'46,"100"25"-46,-50-50 0,-25 25 0,74 0 16,-24 0-16,0 0 0,0 0 16,25 0-16,-26 0 0,1-25 0,0 25 15,0 0 1,-25-24-16,0 48 31,0 1-15,0 0-16,0 0 15,0 0-15,0-1 16,-25-24-16,25 25 0,0-50 31,0 1-15,0-1-16</inkml:trace>
  <inkml:trace contextRef="#ctx0" brushRef="#br0" timeOffset="644438.3783">19745 11708 0,'0'124'16,"0"-248"-16,0 149 47,24-25-31,1 0-1,0 0-15</inkml:trace>
  <inkml:trace contextRef="#ctx0" brushRef="#br0" timeOffset="645067.9895">19918 11956 0,'0'-25'31,"25"25"-15,0-25-16,-25 0 15,25 25-15,-25-24 16,24-1-16,-24 0 16,0 0-16,0 0 15,-24 25 1,-1 25-1,25 0-15,-25 0 0,25 0 16,-25-1-16,25 1 16,0 0-16,0 0 15,25 0-15,25-25 16,-26-25 0,1 25-16,0-25 0,-25 0 15,25 25-15,0-25 16</inkml:trace>
  <inkml:trace contextRef="#ctx0" brushRef="#br0" timeOffset="645262.4699">20241 11584 0,'-25'99'31,"50"-198"-31,-50 99 0,25 25 0,0-1 16,-25 1-16,25 0 0,0 25 15,0-26-15,-25 1 0,25 0 16,0 0-16,0 0 0,-25-1 15,25 1-15,0 0 16,25 0-16,0-25 16,0 0-16,0 0 15,-1 0-15</inkml:trace>
  <inkml:trace contextRef="#ctx0" brushRef="#br0" timeOffset="645688.7974">20538 11881 0,'0'-24'15,"0"48"-15,0-73 16,25 24-16,-25 0 16,0 0-1,-25 50 1,-24 25-16,24-25 16,0-25-16,0 24 0,0 1 0,1 0 15,-1 0-15,25 0 0,-25-25 16,25 24-16,25-24 15,24 0 1,-24-24-16,0 24 16,25-50-16,-1 25 0,-24 0 0,0-24 15,0 24-15,24-49 0,-24 49 16,-25-25-16,25 1 0,0 24 16,-25-25-16,25-24 0,-25 49 15,0 0-15,0 0 16,-25 25-16,25 50 15,0-25-15,-25 0 0,0-1 16,0 51-16,0-50 0,25 24 0,0 1 16,-24-25-16,24 24 0,0 1 15,-25-1-15,25-24 16,0 0-16,25 25 16,-25-26-16,24-24 0,1 0 15,0 0-15</inkml:trace>
  <inkml:trace contextRef="#ctx0" brushRef="#br0" timeOffset="700088.5967">21481 11460 0,'-25'0'16,"25"-25"47,-25 25-48,0 0 1,1 0-16,-1 0 15,0 0-15,0 0 16,0 0-16,1 0 16,24 25 15,0 0-15,0-1-1,0 1-15,0 25 0,0-25 16,0-1-16,0 1 0,-25 25 15,25 24-15,-25-49 0,25 25 16,0-1-16,0 1 0,-25 24 16,25-24-16,0-1 0,0-24 15,0 25-15,0-25 0,0 49 16,0-24-16,-25-25 0,25-1 0,0 1 16,0 25-16,0-25 0,0-1 15,0 1-15,0 0 16,25-25-16,0 0 47,0 0-32,-25-25-15,25 25 16,-1 0 0,1-25-1,0 25-15,0 0 16,0 0-16,-1-24 0,1 24 15</inkml:trace>
  <inkml:trace contextRef="#ctx0" brushRef="#br0" timeOffset="700849.0947">22696 11460 0,'-25'0'31,"50"0"-15,0 0-16,0 0 16,0 0-16,0 0 15,-1 0-15,26 0 0,0-25 16,-26 25-16,1 0 0,25 0 16,-25 0-16,-1 0 15,1 0-15,-50 0 31,1 0-15,24 25-16,0 0 16,-25-1-16,25 1 15,0 0-15,0 0 0,0 0 16,0-1-16,0 26 16,0 0-16,0-26 0,0 1 15,0 0-15,0 25 0,25 24 16,-25-49-16,0 0 0,0 24 15,0 1-15,24 24 0,-24-49 16,0 25-16,0-25 0,0 24 0,0-24 16,0 49-16,0-49 0,0 25 15,0-25-15,0-1 0,0 1 16,0 0-16,-24-25 0,24 25 16,-25-25-16,-25 25 15,25-25-15,1 24 0,-1-24 16,-25 0-16,-24 0 0,24 25 15,25-25-15,-24 0 0,-1 0 16</inkml:trace>
  <inkml:trace contextRef="#ctx0" brushRef="#br0" timeOffset="704331.824">20067 12378 0,'-25'0'31,"25"-25"0,25 25-15,0 0 15,0 25-31,-1-1 16,-24 1-16,25 0 0,-25 25 15,0-26-15,0 1 0,0 0 16,0 0-16,0 24 16,0-24-16,-25 0 0,25 0 0,-24-25 15,24 25-15,-25-1 0,0-24 16,25 25-16,-25-25 0,0 0 16,1 0-16,-1 0 15,25-25 1,25 25 15,-1 0-15,1 0-16,0 0 15,0 0 1,0 0-16,-1 0 16,1 0-1,0 0-15,0-24 16,-25-1-1</inkml:trace>
  <inkml:trace contextRef="#ctx0" brushRef="#br0" timeOffset="704767.6573">20439 12278 0,'0'0'0,"0"-24"16,0-1 0,0 0-16,-25 25 0,0 0 15,1 0 1,24 25-1,-25-25-15,25 49 16,0-24-16,0 0 16,25 25-1,-1-50-15,-24 24 0,25-24 0,0 25 16,0-25-16,-25 25 0,0 0 16,25-25-16,-25 25 15,-25-25 1,-25 0-16,25 0 15,1-25-15,-1 25 16,25-25-16,25 0 16,-25 0-16,49 25 0,-24-24 15,0-1-15,49 0 0</inkml:trace>
  <inkml:trace contextRef="#ctx0" brushRef="#br0" timeOffset="705293.0109">19869 12229 0,'-25'0'15,"50"0"-15,-75 0 16,25 0-16,0 0 15,25 49-15,-24-24 0,24 0 0,-25 0 16,0 24-16,25 1 0,0 0 16,0-26-16,0 26 0,25 49 15,-25-49-15,25-1 0,-1 1 16,1-25-16,0 24 0,25 1 16,-1-25-16</inkml:trace>
  <inkml:trace contextRef="#ctx0" brushRef="#br0" timeOffset="705568.2681">20811 12229 0,'0'0'0,"25"0"0,0 25 16,-25-1-16,25 26 16,-25-25-16,0 24 0,24 1 15,-24-25-15,0 74 0,0-49 16,-24-1-16,24 1 0,-25-25 16,25 24-16,-50 1 0,25-25 0,25-1 15,-24-24-15,-1 0 16</inkml:trace>
  <inkml:trace contextRef="#ctx0" brushRef="#br0" timeOffset="715499.7055">10691 13593 0,'0'-25'15,"-25"25"-15,25-25 0,-25 1 16,0-1 0,1 25 15,-1 0-31,25 25 16,-25-25-16,0 24 15,25 1-15,0 0 16,-25 25-1,25-26-15,-24 1 0,24 0 0,0 0 16,49 0-16,-49-1 16,25-24-16,-25 25 0,25-25 15,-25 25-15,25 0 0,-1-25 16,-24 25-16,0-1 0,0 1 16,0 0-16,-24-25 15,24 25-15,-25-25 16,0 25-1,0-25 1,0 0-16,25-25 0,0 0 16,25 0-16</inkml:trace>
  <inkml:trace contextRef="#ctx0" brushRef="#br0" timeOffset="715750.4954">10815 13519 0,'0'0'0,"0"-25"0,0 50 32,0-1-17,0 1-15,0 0 0,0 49 16,0-49-16,0 0 0,0 0 0,0 24 16,0-24-16,0 25 0,0-1 15,25-24-15,-25 0 0,0 0 16,0 24-16,0-24 0,0 0 15,0-50 1,0 0 0,-25 1-16</inkml:trace>
  <inkml:trace contextRef="#ctx0" brushRef="#br0" timeOffset="715898.0988">10740 13866 0,'0'0'46,"25"0"-46,0 0 0,0 0 16,0 0 0,24 0-16,-24 0 15,0 0-15,0 0 16</inkml:trace>
  <inkml:trace contextRef="#ctx0" brushRef="#br0" timeOffset="716563.316">10964 13891 0,'0'24'47,"24"-48"-47,-48 24 0,48-25 0,1 25 16,-25-25-16,0 0 15,0 0 1,-25 25 0,1 0-16,24 25 15,0 0-15,-25-25 16,25 25-16,0 0 0,0-1 15,25-24-15,-1 25 0,1-25 16,0 0-16,0 0 16,24 0-1,-24-25-15,0 1 0,0-1 16,-25 0-16,0 0 16,0 0-16,0 1 15,0 48 16,0 1-15,0 25-16,0-25 16,25-1-16,-25 1 0,0 0 15,0 0-15,25 49 0,-25-49 16,0 25-16,24-26 0,-24 1 16,0 50-16,25-51 0,-25 1 15,0 0-15,0 0 0,0 0 16,0 0-16,0-50 15,-25 0 1,25 0-16,0-25 0,0 26 16,-24-26-16,24 0 0,-25-49 15,25 50-15,0-1 0,0 25 0,0-24 16,0 24-16,0-25 0,0 25 16,0 1-16,0-1 15,49 0-15,-24 25 0,0 0 16,0 0-16,0 0 15,-1 0-15,-24 25 0,25-25 16,-25 25-16,0-1 0,0 1 16,0 0-16,-49 0 0,49 0 15,-25-25-15,0 24 0,0 1 16,0-25-16,25 25 0,-24-25 16,24-50-16,0 26 15</inkml:trace>
  <inkml:trace contextRef="#ctx0" brushRef="#br0" timeOffset="716797.3627">11658 13519 0,'0'0'0,"-25"24"31,25 1-15,0 0-16,0 0 0,0 0 15,0 24-15,0-24 0,25 0 16,0-25-16,-25 25 0,25-25 16,24 24-16,-24 1 0,0-25 15,0 0-15,0 0 0,-1 0 16,1-25-16,0-24 16,-25 24-16,0 0 0</inkml:trace>
  <inkml:trace contextRef="#ctx0" brushRef="#br0" timeOffset="716939.9848">11857 13568 0,'-50'174'62,"100"-348"-62,-100 373 0,50-150 0,0-24 0,25 0 16,-25 0-16,25-1 0,-25 1 16,0 0-16,24-25 0,1 0 15</inkml:trace>
  <inkml:trace contextRef="#ctx0" brushRef="#br0" timeOffset="717199.2816">12129 13667 0,'0'0'0,"25"0"31,0 0-15,25-24 0,-25 24-16,24 0 0,-24 0 15,0 0-15,0 0 0,24-25 16,-24 25-16,0 0 0,0 0 16,-1 0-16,-48 0 31,-1 0-31</inkml:trace>
  <inkml:trace contextRef="#ctx0" brushRef="#br0" timeOffset="717408.2428">12353 13469 0,'0'0'0,"25"0"16,-1 0-1,1 0-15,25 25 16,-25-25-16,24 25 0,-24-1 15,0 1-15,24 0 0,-49 0 16,25 0-16,-25-1 0,0 1 16,-25 25-16,-24-50 15,24 25-15,0-1 0,0-24 0,-24 25 16,24-25-16</inkml:trace>
  <inkml:trace contextRef="#ctx0" brushRef="#br0" timeOffset="722610.3116">13370 13469 0,'0'-25'31,"0"0"-15,0 1 15,25 24-15,-25-25-1,0 50 17,-25-1-32,25 1 15,0 0-15,0 0 16,0 24-16,-25 26 0,25-50 15,0 24-15,0-24 0,0 25 0,-25-1 16,25-24-16,0 0 16,0 0-1,0-75 1,25-24-16,-25 49 16,0-25-16,0 1 0,0 24 15,0-25-15,0-49 0,25 49 0,-25 1 16,0 24-16,0-25 0,0 26 15,25-1-15,-25 0 16,24 50 0,-24 0-16,0-1 0,0 1 15,25 0-15,-25 25 0,25-1 16,-25-24-16,0 0 0,25 0 16,-25-1-16,0 51 0,0-50 15,25-1-15,-25 1 16,0 0-16,24 0 0,-24 0 15,0-1-15,-24-24 16</inkml:trace>
  <inkml:trace contextRef="#ctx0" brushRef="#br0" timeOffset="722747.939">13370 13692 0,'0'-25'15,"0"50"-15,0-74 16,49 24-1,-24 25 1,0 0-16,0 0 0,0 0 16,24 0-16</inkml:trace>
  <inkml:trace contextRef="#ctx0" brushRef="#br0" timeOffset="723205.857">13816 13643 0,'0'-25'31,"0"0"0,0 0-31,-25 25 16,25-25-16,-24 25 16,-1 0-16,0 0 0,0 0 31,25 25-31,-25 25 15,25-25-15,0-1 16,0 1-16,25 0 16,0-25-1,0-25 1,0 25-16,-25-25 0,0 1 16,24-1-16,-24-25 0,25 25 15,-25 1-15,0-26 0,0 25 16,0-24-16,0 24 0,0 0 15,0 0-15,0 75 16,0-25 0,0-1-16,-25 51 0,25-50 15,0-1-15,0 26 16,0-25-16,25 0 0,0 24 0,-25-24 16,25-25-16,-25 25 0,25 0 15,-1-25-15,1 0 16</inkml:trace>
  <inkml:trace contextRef="#ctx0" brushRef="#br0" timeOffset="723647.9673">14114 13667 0,'0'-49'16,"-124"173"-16,248-199 0,-124 1 15,0 49-15,0 0 16,-25 25-16,0 0 15,0 0 1,1 25 0,24 0-16,0 0 15,-25 0-15,25-1 0,0 1 16,0 0-16,0 0 16,25-25-16,-1 0 15,1 0 1,-25-25-16,0 0 0,25 25 15,0-25-15,-25 1 0,25-26 16,-25 25-16,0 0 0,24 1 0,-24-1 16,0-25-16,0 1 0,0 24 15,0 0-15,0 0 16,0 50 15,0 25-31,0-26 16,0 1-16,0 0 0,0 0 0,0 24 15,0-24-15,25 0 0,-25 0 16,0 0-16,25 24 0,0-24 16,0 0-16,-1 0 15</inkml:trace>
  <inkml:trace contextRef="#ctx0" brushRef="#br0" timeOffset="724372.4658">14858 13320 0,'0'0'0,"-25"-25"0,25 1 15,0 48 16,0 26-15,0-25-16,0 0 0,0-1 16,0 1-16,0 50 0,0-51 15,0 1-15,0 0 0,0 0 16,0 0-16,0-1 0,0 1 16,0-74-1,0 24 1,0 0-16,0 0 0,0-49 15,0 24-15,0 1 0,0 24 16,0-25-16,0 25 0,25-24 16,0 24-16,-25 0 0,25 25 15,-25-25-15,24 25 0,1 0 0,-25 25 16,25-25 0,-25 50-16,0-25 0,0-1 15,0 1-15,-25 0 0,25 0 16,-25 0-16,-24 24 0,24-24 15,0-25-15,0 0 16,1 0-16,48 0 47,1 0-31,0 0-16,0 25 15,0-25-15,-1 25 0,-24-1 16,25-24-16,0 25 0,0-25 15,0 25-15,-1-25 16,1 0 0,0 0-16</inkml:trace>
  <inkml:trace contextRef="#ctx0" brushRef="#br0" timeOffset="725606.559">15180 13444 0,'0'-25'31,"-24"125"-31,48-175 0,-48 75 16,24 50-16,0-25 16,0-1-16,0 1 15,24 0-15,-24 0 16,25-25-16,0 0 16,-25-25-16,25 25 0,-25-50 15,25 26-15,-25-26 16,0 25-16,0 0 0,0 1 15,-25-1-15,0 25 16,0 0 0,25 25-16,0-1 15,0 1 1,25 0-16,25-25 31,-1-25-15,-24 0-16,0 1 0,0 24 15,-25 24 17,0 26-17,0-25 1,0 0-16,25-25 0,-25 24 0,24 1 16,1-50 15,-25 1-31,25 24 0,-25-25 15,0 0-15,25 0 0,-25 0 16,0 1-16,25 24 16,-25 24-1,0 1 1,0 0-16,0 0 16,0 0-16,0-1 15,24-24 1,1-24-1,0-1 1,-25 0-16,25 0 16,-25 0-16,25 1 0,-25-1 15,24 25-15,-24 25 32,0-1-17,0 1-15,0 0 16,0 0-16,0 0 15,25-25 17,-25-25-17,25 0-15,0 25 16,0 0 15,-25 25-15,0 0-16,0-1 15,24-24-15,1 25 0,0-25 16,0 0 0,24 0-16,-24 0 0,0 0 15,0-25-15,0 25 0,-25-49 16,24 24-16,1 0 16,-25 0-16,0 1 15,0-1-15,0 0 16,-25 25-16,1 0 15,-1 0 1,25 25-16,-25 0 0,0-1 0,0 1 16,25 0-16,-24 0 0,-1 0 15,25 24-15,0-24 16,0 0-16,25-25 16,-1 0-16,1 0 15,0-25-15,0 0 0,0 0 16,24-24-16,-24 24 0,-25-25 15,25 26-15,0-26 0,-1-24 16,-24 49-16,0-25 0,0 25 16,0 0-16,0 1 0,0-1 15,-24 25-15,24 25 16,-25-1-16,0 26 0,25 0 16,-25 49-1,25-25-15,0-24 0,0-25 16,0 24-16,0-24 0,25 0 15,0 0-15,0 0 0,-1-25 16,1 0-16</inkml:trace>
  <inkml:trace contextRef="#ctx0" brushRef="#br0" timeOffset="726044.8125">16818 13097 0,'-25'25'32,"25"-1"-32,0 26 15,0-25-15,0 0 0,0 24 16,0-24-16,0 50 15,0-51-15,0 1 0,0 0 16,0 0-16,0 0 0,0-1 16,0 1-16,0-50 15,0 1 1,0-1-16,0 0 16,25 0-16</inkml:trace>
  <inkml:trace contextRef="#ctx0" brushRef="#br0" timeOffset="726973.564">16892 13320 0,'0'0'0,"-124"25"62,99 0-62,0-25 16,1 0-16,-1 25 16,0-25-16,0 24 15,25 1 1,25 0-1,0-25-15,-25 25 0,25 0 16,-1-25 0,1 24-16,0-24 0,-25 25 15,25-25-15,0 0 0,-1 0 0,1 0 16,0 0-16,0 0 16,0 0-16,-1 0 15,-24-25-15,25 1 16,0-26-16,-25 25 15,25 0-15,-25 1 16,0-1-16,0 0 0,-25 0 16,0 25-1,0 0-15,1 0 16,24 25-16,-25 25 0,0-50 16,25 24-16,0 1 0,0 0 0,0 0 15,0 0-15,0-1 16,25-24-16,-25 25 0,25-25 0,-1 25 15,1-25 1,0 0-16,0 0 16,0-25-16,-1 0 0,1 25 0,0-24 15,-25-1-15,25 0 0,0 0 16,-25 0-16,24 1 0,-24-1 16,0 0-16,0 0 15,0 0 1,0 50 15,0 0-15,0 0-16,-24 24 15,24 1 1,0-25-16,-25 0 16,25 24-16,0-24 0,25-25 0,-25 25 15,24-25-15,26 25 0,-25-25 16,0-25-1,-1 25-15,1-50 0,-25 25 16,25 1-16,-25-1 0,25 0 16,0-25-16,-25 26 0,0-1 15,24 0-15,-24 0 0,25 0 16,-25 1-16,0 48 47,-25 1-47,25 25 0,0-25 15,0-1-15,0 1 0,0 0 16,0 49-16,0-24 0,0-25 16,0 24-16,0-24 0,0 25 15,25-1-15,-25 1 0,0-25 16,0 0-16,0-1 0,-25 1 16,-24 0-16,49 0 0,-25-25 0,0 0 15,-24 0-15,-1 0 0,0 0 16,26 0-16,-26-25 0,0 25 15,-24-50-15,49 26 16</inkml:trace>
  <inkml:trace contextRef="#ctx0" brushRef="#br0" timeOffset="728285.4398">9376 8508 0,'25'0'0,"-25"-25"31,-25 25 32,25 25-48,-25 0-15,25 0 16,0-1-1,-24 1-15,24 0 16,0 0 0,24 0-16,1-25 15,-25 24-15,25-24 0,0 0 0,0 0 16,-1-24 0,1-26-16,0 25 15,-25 0-15,0 1 16,0-26-16,0 25 15,0 0-15,0 1 0,-25-1 16,0 25 0,1 0-16,-1 0 15,0 0-15,25 25 16</inkml:trace>
  <inkml:trace contextRef="#ctx0" brushRef="#br0" timeOffset="729402.576">17983 13122 0,'0'24'78,"0"1"-47,0 0-31,0 0 16,0 0-16,0 0 16,0-1-16,0 1 15,25 0-15,-25 0 0,0 0 16,0-1-16,0 1 0,0 0 15,0 0-15,0 0 0,0 24 16,0-24-16,0 0 0,-25 0 0,25-1 16,0-48 15,25-1-31</inkml:trace>
  <inkml:trace contextRef="#ctx0" brushRef="#br0" timeOffset="750368.9553">18703 14039 0,'-25'0'16,"25"25"-1,50-25 63,-26 0-62,1 0-16,0 0 16,0-25-16,24 25 0,-24 0 15,0 0-15,0 0 16,-50 0 15,0 25-15</inkml:trace>
  <inkml:trace contextRef="#ctx0" brushRef="#br0" timeOffset="750524.0076">18752 14163 0,'100'-74'0,"-200"148"0,125-74 15,0 0 1,0 0 0,24-24-16,-24 24 0,0 0 15,0 0-15,24 0 16,-24 0-16</inkml:trace>
  <inkml:trace contextRef="#ctx0" brushRef="#br0" timeOffset="751269.059">19397 13866 0,'-25'0'47,"25"25"-47,0-1 0,0 1 16,0 0-16,0 0 15,0 24-15,0-24 16,0 25-1,0-25-15,0-1 16,0-48 15,25 24-31,-25-50 16,25 25-16,-25 0 0,25 1 16,-25-1-16,25-25 0,-25 25 15,0 1-15,24-1 16,-24 0-16,25 25 15,-25 25 1,0 0 0,0 24-1,0-24-15,0 0 16,25 0-16,-25-1 0,0 26 16,0-25-16,25-25 15,0 0 1,0-50-1,-1 25-15,-24 1 16,25-1-16,-25-25 0,25 25 0,0 1 16,-25-1-16,0 0 0,25 0 15,-25 50 17,0 25-32,0-26 15,0 1-15,0 0 16,0 0-16,24 0 0,-24-1 15,0 1-15,0 0 0,0 0 16,0-50 15</inkml:trace>
  <inkml:trace contextRef="#ctx0" brushRef="#br0" timeOffset="751579.2338">19918 13866 0,'0'-25'16,"0"50"-16,25-50 0,0 25 15,0 0-15,-1 0 16,1 0-16,0 25 16,-25 0-16,25-25 15,-25 24-15,0 1 0,-25 0 16,0 0-16,25 0 15,-25-25-15,25 24 0,-24 1 16,-1-25-16,25 25 16,0 0-1,25-25-15,-1 0 0,1 0 16,0 25-16,0-25 0,24 0 16,1 0-16,0 0 0,-26-25 0,26 25 15,-25-25-15,24 25 0,-24 0 16</inkml:trace>
  <inkml:trace contextRef="#ctx0" brushRef="#br0" timeOffset="753245.4333">7119 14908 0,'0'-25'0,"0"50"63,0-1-48,0 1-15,0 0 16,0 0-16,0 0 0,0-1 16,0 1-16,0 50 0,0-51 15,0 1-15,0 25 16,-25-1-16,25-24 15,0 0-15,-25-25 16,25-50 0,0 26-1,0-1-15,0 0 0,0 0 0,0 0 16,0-49-16,0 24 0,0 26 16,0-1-16,0-25 0,0 25 15,25-24-15,-25 24 0,25 0 0,-25 0 16,25 25-16,0-24 0,-1 24 15,1 0-15,0 0 0,0 24 16,0 1 0,-25 0-16,0 0 0,0 0 0,0-1 15,0 26-15,-25-25 0,25 0 16,-25-1-16,0-24 0,25 25 16,-49 0-16,24 0 0,0-25 15,0 0-15,0 0 16,1 0-16,24-25 31,24 25-15,1 0-16,0 25 15,0 0 1,-25-1-16,25-24 0,-1 50 0,-24-25 16,25-25-16,-25 25 15,25-1-15,0 1 16,0-25-16,-1 25 15,1-25 1,-25-25 0,25 0-16</inkml:trace>
  <inkml:trace contextRef="#ctx0" brushRef="#br0" timeOffset="754435.9428">7491 15081 0,'0'0'15,"-25"0"-15,25 25 16,0 0 0,-25 0-16,25-1 15,0 1-15,0 0 0,0 0 16,25 0 0,0-25-16,-25 24 0,25-24 15,0 0-15,-1-49 0,-24 24 16,25 25-16,-25-25 15,0 0-15,0 1 0,0-1 16,0 0-16,-25 25 16,25-25-16,-24 25 0,-1 0 0,0 0 15,25 25 1,-25 0-16,25 0 16,0-1-16,0 1 15,25-25-15,0 0 16,24 0-1,-24-25-15,0 25 0,0 0 16,0-24 0,-1-1-16,-24 50 47,0-1-47,0 1 15,0 0 1,0 0-16,0 0 15,25-1 1,0-48 0,0-1-1,-25 0-15,0 0 0,25 0 16,-25 1 0,0 48 30,0 1-46,0 0 16,24-25-16,-24 25 0,25-25 31,0 0-15,-25-25-16,0 0 16,25 25-16,-25-25 15,0 50 16,0 0-15,25-25 0,24 0-1,-24 0 1,0 0-16,0 0 16,0 0-16,-1 0 0,-24-25 15,25 25-15,0-25 0,0 1 16,0-1-1,-25 0-15,-25 25 16,0 0 0,0 0-16,0 25 15,1 0 1,-1-1-16,25 1 16,-25 0-16,25 0 0,0 24 15,0-24 1,25 0-1,0-25-15,-1-25 16,1-24-16,0 24 16,0 0-16,-25 0 0,0-24 0,25 24 15,-25 0-15,0-49 0,24 49 16,-24 0-16,0 0 0,0 0 16,0 1-16,0-1 15,0 50 1,0-1-1,0 1-15,0 0 0,0 0 16,0 49-16,0-49 0,0 0 16,0 0-16,0 24 0,0 1 15,0-25-15,0-1 0,0 1 16,0 0-16,0 0 16,25-25-1</inkml:trace>
  <inkml:trace contextRef="#ctx0" brushRef="#br0" timeOffset="754808.9429">8508 15007 0,'0'0'0,"0"-25"15,25 0 1,0 25-16,-1 0 15,1 0-15,25 25 16,-50 0-16,25 0 16,-25-1-16,0 1 15,0 0-15,0 25 0,0-26 0,0 1 16,-25 0-16,25 0 0,-25 24 16,0-49-16,0 25 0,1 0 15,-1-25 1,0 0-16,50 0 47,0 0-47,-1 0 15,1 0-15,0 0 16,25-25-16,-26 25 0,1 0 16,0 0-16,25-25 0,-1 25 15,-24-24-15</inkml:trace>
  <inkml:trace contextRef="#ctx0" brushRef="#br0" timeOffset="755375.4358">9302 15081 0,'-25'0'16,"50"0"15,24 0-31,-24 0 0,0 0 16,0 0-16,0 0 0,24-25 16,1 25-16,-1 0 0,-24 0 15,0 0-15,0 0 0,0 0 0,-1 0 16,1 0-1,-50 0 17,25-24-32,-24 24 0</inkml:trace>
  <inkml:trace contextRef="#ctx0" brushRef="#br0" timeOffset="755568.529">9624 14883 0,'25'0'15,"-25"49"-15,50-98 0,-125 49 0,174 0 16,-74 0-16,0 0 0,0 0 16,0 25-16,-1-1 0,1 1 15,-25 0-15,0 25 16,0-26-16,0 1 0,-25 0 16,1 0-16,24 0 0,-50-1 0,25 1 15,0 0-15,1-25 0,-1 0 16</inkml:trace>
  <inkml:trace contextRef="#ctx0" brushRef="#br0" timeOffset="756841.1587">10815 14883 0,'0'-25'0,"25"25"0,-25-25 16,0 0-1,0 1-15,0-1 16,-25 25 0,0 25-1,0-25-15,25 24 0,-25-24 16,1 25-16,-1 0 0,25 0 15,0 0-15,0-1 16,0 1-16,0 0 0,25-25 16,-25 25-16,24-25 0,26 25 15,-25-1-15,0-24 0,-25 25 16,0 0-16,0 0 16,-25-25-1,0 0 1,25-25-1,0-25-15</inkml:trace>
  <inkml:trace contextRef="#ctx0" brushRef="#br0" timeOffset="757024.6715">11013 14734 0,'25'-25'31,"-223"248"-31,371-421 0,-148 198 16,-25 25-16,0 0 15,0-1-15,0 1 0,0 25 16,0-25-16,0 24 0,0-24 16,0 0-16,0 0 0,0-1 15,25 1-15,-25 0 0</inkml:trace>
  <inkml:trace contextRef="#ctx0" brushRef="#br0" timeOffset="757173.7885">10939 15007 0,'74'74'32,"-148"-148"-32,99 74 0,-1 0 15,1 0-15,-25-25 16,25 25-16,49 0 0,-49-25 16,0 25-16,0 0 0</inkml:trace>
  <inkml:trace contextRef="#ctx0" brushRef="#br0" timeOffset="757652.2696">11237 15007 0,'0'-25'31,"0"25"-31,0 25 0,24-75 0,-24 25 16,25 1-16,-25-1 16,0 0-1,-25 25 1,1 25-1,24 0 1,0 24-16,0-24 16,0 0-16,24 0 15,1-25-15,0 0 16,0 0-16,0 0 16,-1-25-16,1 0 0,0-25 15,-25 26 1,0-1-16,25 0 15,-25 0 1,0 50 15,0 0-15,0 0-16,0-1 0,0 1 16,0 0-16,0 25 0,0-1 15,0-24-15,0 25 0,0-26 16,0 26-16,0 24 0,0-49 15,25 0-15,-25 0 0,0 0 0,0 0 16,0-75 0,-25 25-1,25-25-15,0 26 0,-25-26 16,25 0-16</inkml:trace>
  <inkml:trace contextRef="#ctx0" brushRef="#br0" timeOffset="757805.9672">11485 14759 0,'124'74'47,"-298"-24"-47,348-75 15,-298-74-15,223 223 0,-99-99 0,-25-25 0,25 24 16,-25 1-16,0-25 0,25 25 16,-24-25-16</inkml:trace>
  <inkml:trace contextRef="#ctx0" brushRef="#br0" timeOffset="757976.5068">11981 14635 0,'0'25'16,"0"-1"-1,0 1-15,0 0 16,0 0-16,0 24 0,0-24 15,0 0-15,0 25 0,0-26 0,0 51 16</inkml:trace>
  <inkml:trace contextRef="#ctx0" brushRef="#br0" timeOffset="758443.2559">11063 15801 0,'0'-25'16,"-25"0"-16,0 0 16,25 0-16,-25 25 15,1-24-15,-1 24 16,25 24 0,0 1-16,0 25 15,0-25-15,25-25 16,-1 24-16,-24 1 0,25-25 15,0 25-15,0 25 16,0-50-16,-25 24 0,0 1 16,0 0-16,-25 0 15,0-25-15,25 25 0,-25-25 16,0 0-16,25-25 16,0 0-1,0 0-15,0 0 16,25 1-16</inkml:trace>
  <inkml:trace contextRef="#ctx0" brushRef="#br0" timeOffset="758583.8792">11187 15677 0,'50'-25'47,"-50"74"-47,-125 1 0,200-124 16,-1 123-16,-74-24 0,0 49 15,0-49-15,0 0 0,0 0 0,25 0 16,-25-1-16,0 1 0</inkml:trace>
  <inkml:trace contextRef="#ctx0" brushRef="#br0" timeOffset="758728.4907">11187 15875 0,'0'-25'15,"99"174"-15,-198-273 0,124 74 16,0 50-16,-1 0 0,1 0 15,-25-24-15,25 24 0,25 0 0,-26 0 16</inkml:trace>
  <inkml:trace contextRef="#ctx0" brushRef="#br0" timeOffset="759354.2323">11460 15949 0,'-25'-124'0,"50"248"0,-25-148 16,25-1-1,-25 0-15,0 0 16,24 0-16,-24 1 16,-24-1-1,-1 25-15,25 25 16,-25-1 0,25 1-16,0 0 15,25 0 1,24-25-1,-24 0 1,0-25-16,0 0 0,0 0 16,-25 1-16,24 24 15,-24-25-15,0 0 16,0 50 15,25 0-31,-25 24 16,0 1-16,0-25 0,0-1 15,0 1-15,0 0 0,0 25 16,0-1-16,0-24 0,0 25 16,0-26-16,0 1 15,0-50 1,-25-24 0,25 24-16,0 0 0,0 0 15,0-24-15,0-1 0,0-24 16,0 24-16,0 25 0,25-24 0,-25 24 15,25-25-15,0 26 0,-25-1 16,25 0-16,-1 25 16,1 0-16,0 0 15,-25 25 1,0 24-16,0-24 16,0 0-16,-25 0 0,0 0 15,25-1-15,-24-24 0,24 25 16,-25-25-16,0-25 15,25 1 1,0-1-16</inkml:trace>
  <inkml:trace contextRef="#ctx0" brushRef="#br0" timeOffset="759608.3953">12005 15503 0,'0'25'32,"25"-25"-32,-25 25 15,0-1-15,0 26 16,25-50-16,-25 25 0,0 0 16,0-1-16,0 1 15,-25-25-15,50 0 31,-25-25-31,25 25 0,0-24 16,24-1-16,-24 0 0</inkml:trace>
  <inkml:trace contextRef="#ctx0" brushRef="#br0" timeOffset="760127.3806">11633 16421 0,'0'-50'16,"0"25"0,-24 25-16,-1 0 31,25 25-16,0 25 1,0-25 0,0-1-16,25 1 15,-1 0 1,1-25-16,0 25 0,-25 0 16,25-25-1,-25 49 1,-25-49-1,0 0-15,25-25 16,-25 25-16,25-24 0,0-1 16,0-25-16,0 25 0,0 1 0</inkml:trace>
  <inkml:trace contextRef="#ctx0" brushRef="#br0" timeOffset="760295.2583">11733 16297 0,'173'-124'46,"-371"272"-46,223-172 0,148-76 16,-173 125-16,0 0 16,0 0-16,0 0 15,0 24-15,0-24 0,0 0 16,25-25-16,-25 25 0,25 0 16</inkml:trace>
  <inkml:trace contextRef="#ctx0" brushRef="#br0" timeOffset="760452.8385">11782 16396 0,'149'74'0,"-298"-148"0,174 74 16,0-25-16,0 25 0,-25-25 16,24 25-16,1-25 0,0 25 15,49-24-15,-49 24 0,0-25 16,0 25-16,0 0 0</inkml:trace>
  <inkml:trace contextRef="#ctx0" brushRef="#br0" timeOffset="761072.0773">12129 16371 0,'25'-99'32,"-50"198"-32,50-124 0,0 25 15,-25-25-15,25 1 16,-25-1-16,0 0 15,-25 25 1,0 25 0,25 0 15,0-1-31,0 1 16,0 0-16,25-25 15,25 0-15,-25 0 16,-1-25-16,1 0 15,0 1-15,0-1 0,0 0 16,-1 0-16,-24 0 16,25 25-16,-25-24 0,0-1 15,0 50 17,0-1-17,0 1-15,0 0 0,0 0 0,0 0 16,0-1-16,0 26 15,0-25-15,0 0 0,0 24 0,0-24 16,0 0-16,0 25 0,0-26 16,0 1-16,0-50 31,0 1-31,0-1 0,0 0 16,0-25-16,0 1 0,0 24 15,0-25-15,0 1 0,0-1 0,25-24 16,-25 49-16,25-25 15,-25 25-15,25 1 0,-25-1 16,24 25-16,1 0 16,0 25-16,-25-1 15,0 1-15,0 0 0,0 25 16,0-26-16,-25-24 16,25 25-16,-25 0 0,-24 25 15,24-50-15,25 24 16,-25-24-16</inkml:trace>
  <inkml:trace contextRef="#ctx0" brushRef="#br0" timeOffset="762039.482">12973 15974 0,'0'0'0,"25"0"31,-1 0-16,-24 25-15,0 0 16,25-25-16,-25 25 16,25-50 31,0 25-32,0-50-15,-1 50 0,-24-25 16,25 25-16,-25 25 15,0 0-15,0 0 16,-25 0-16,1 24 0,-1-49 16,25 25-16,-50 25 15,50-26-15,25-24 32,25 0-17,-26 0-15,1 0 16,0 0-16,0 25 15,-25 0-15,0 0 0,0 0 16,-25 24-16,25-24 16,-25 0-1,0 0-15,1-25 16</inkml:trace>
  <inkml:trace contextRef="#ctx0" brushRef="#br0" timeOffset="762436.9744">13990 16321 0,'49'-49'16,"-49"24"-16,0 0 16,0 0-1,-24 25-15,-1 50 16,0-50-16,0 25 16,25 0-16,-25-25 0,25 24 15,0 26-15,0-25 0,0 0 16,25-25-16,0 25 0,-25-1 15,25-24-15,0 25 16,-1-25-16,-24 25 16,-24-25-1,-1 0 1,0 0 0,25-25-1,0 0-15</inkml:trace>
  <inkml:trace contextRef="#ctx0" brushRef="#br0" timeOffset="762611.0242">14139 16148 0,'24'-75'31,"-24"100"-15,-124 198-16,224-396 0,-76 148 0,-24 50 0,0 0 15,0 49-15,0-49 0,0 0 0,0 24 16,0-24-16,0 0 0,0 25 15,0-26-15,0 1 0,25 0 16,-25 0-16</inkml:trace>
  <inkml:trace contextRef="#ctx0" brushRef="#br0" timeOffset="762756.6365">14089 16371 0,'50'75'31,"-50"-175"-31,-50 125 0,124-50 16,-49 0-16,0 25 0,0 0 16,0 0-16,-1 0 15</inkml:trace>
  <inkml:trace contextRef="#ctx0" brushRef="#br0" timeOffset="763249.3147">14312 16396 0,'75'-25'47,"-150"25"-47,150-25 0,-150 75 0,175-125 16,-100 51-16,0-1 15,-25 25 1,0 0-16,0 0 16,25 25-16,0-1 15,-25-24-15,25 25 0,25 0 31,0-25-31,0 0 16,0 0-16,-1 0 16,1 0-16,0-25 0,0 25 15,-25-25-15,25 1 0,-25-1 16,24 25-16,-24-25 0,0 0 16,25 25-16,-25-25 15,0 50 16,0 0-31,0 0 16,0 0-16,0-1 0,0 1 16,0 25-16,0-25 0,0 49 15,0-24-15,0-1 0,25 1 16,-25 0-16,0 49 0,0-50 0,0-24 16,0 25-16,0-25 15,0-1-15,0 26 0,0-75 31,0 0-31,0 1 0,0-26 16,0 0-16,0 26 16,0-100-16,0 74 0</inkml:trace>
  <inkml:trace contextRef="#ctx0" brushRef="#br0" timeOffset="763739.2239">14635 16297 0,'0'-75'0,"124"50"62,-248 125-62,248-175 16,-124 100-16,-25 25 0,25-26 16,-25-24-16,25 25 0,-25 0 0,25 0 15,0-50 17,0 0-32,25 25 0,-25-49 15,25 49-15,-25-25 0,50 0 16,-26 0-16,26 0 15,0 1-15,-50-1 16,24 25-16,-24-25 0,25 25 16,0-25-16,-25 75 31,-25-1-31,25-24 0,0 0 16,0 0-16,0 0 15,25-1-15,0 1 16,0-25-16,-1 0 15,26 0-15,-25-25 0,0 25 0,-1-49 16,1 24-16,0 0 0,25-24 16,-50 24-16,0 0 0,24 0 15,-24 0-15,0 1 0,0-1 0,-24 25 16,-1 25 0,0 24-16,25-24 15,0 0-15,0 24 0,-25-24 16,25 50-16,-25-51 0,25 1 0,0 0 15,0 25-15,0-1 16,0-24-16</inkml:trace>
  <inkml:trace contextRef="#ctx0" brushRef="#br0" timeOffset="790559.4212">18479 16421 0,'-24'0'31,"48"0"-16,26 0 1,-25 0-16,25 0 16,-26 0-16,1 0 15,0 0-15,0 0 16,-50 0 15</inkml:trace>
  <inkml:trace contextRef="#ctx0" brushRef="#br0" timeOffset="790704.037">18554 16520 0,'0'25'31,"50"-149"-31,-100 223 0,75-74 16,0-25-16,-1 0 15,1 0-15,0 0 16,25 0-16,-26 0 0</inkml:trace>
  <inkml:trace contextRef="#ctx0" brushRef="#br0" timeOffset="791299.4511">19149 16321 0,'0'-24'16,"0"48"15,0 1-15,0 0-16,0 0 15,0 0-15,0 24 16,0-24-16,0 0 16,0 0-16,0-50 31,0 0-31,0 0 15,25 1-15,-25-1 0,25 0 16,-25-25-16,25 25 0,-25 1 16,24-1-16,-24 50 31,0-1-31,0 1 16,0 0-16,0 0 0,0 25 15,0-26 1,0 1-16,25-25 31,-25-25-31,25 25 0,0-49 16,0 24-16,-1 0 0,-24 0 15,25 0-15,0 1 0,-25-1 16,25 25-16,-25-25 0,25 50 31,-25 0-31,0-1 0,0 1 16,0 0-16,0 0 0,0 0 15,0 0 1,0-1-16,24-24 16,1-24 31,-25-1-47,25 0 0</inkml:trace>
  <inkml:trace contextRef="#ctx0" brushRef="#br0" timeOffset="791627.4128">19695 16197 0,'25'-24'47,"0"24"-47,-125 74 0,150-124 0,24 26 0,-49 48 16,-25 1-1,0 0-15,-25 0 16,1 0-16,-1-1 15,0-24 1,25 25-16,-25-25 16,25 25-1,25-25-15,0 0 16,0 0-16,-1 0 0,26 25 16,-25-25-16,24 0 0,-49 25 15,25-25-15,0 25 0,-25-1 16,0 1-16,0 0 15,-74 25-15,49-50 0,0 24 16,-25 1-16,26-25 0,-26 25 16,0-25-16,26 0 15</inkml:trace>
  <inkml:trace contextRef="#ctx0" brushRef="#br0" timeOffset="794520.3712">15925 16024 0,'24'0'62,"-24"25"-30,0-1-17,0 1-15,0 0 16,-24-25-16,24 25 0,0 24 15,0-24-15,0 0 16,-25 0-16,25 0 0,0 24 16,0-24-16,-25 0 15,25 0 1,0-50 0,25 0-1,-25 0-15,0 0 16,25 1-16,-25-26 0,0 25 15,24 0-15,-24 1 0,0-1 16,0 0-16,25-25 0,-25 26 0,25 24 16,-25-25-16,25 25 31,-25 25-31,0 24 16,0-24-16,25 0 0,-25 0 15,0-1-15,24 1 0,-24 25 16,0-25-16,0-1 0,25 1 15,-25 0-15,0 0 0,0 0 16,0 0-16,0-1 0,-25-24 31</inkml:trace>
  <inkml:trace contextRef="#ctx0" brushRef="#br0" timeOffset="794675.9534">15900 16321 0,'25'0'32,"24"50"-32,-123-100 0,123 50 0,-49-24 0,25 24 15,25 0-15,-25 0 16,-1-25-16,1 25 16,0 0-16,0 0 15</inkml:trace>
  <inkml:trace contextRef="#ctx0" brushRef="#br0" timeOffset="795155.6181">16371 16297 0,'0'-25'31,"0"0"-31,0 0 16,0 0-1,-25 25-15,0 0 16,1 0 0,-1 25-16,25 0 15,-25-25-15,25 25 0,-25 0 16,25-1-16,0 1 0,0 0 16,0 0-1,25-25-15,0 0 16,0 0-16,-1-25 0,-24 0 15,25 0-15,-25 1 16,25-1-16,-25-25 16,25 25-16,-25 1 0,0-1 15,0 0-15,25-25 0,-25 26 16,0-1-16,0 0 0,0 50 31,-25 0-31,25-1 16,0 26-16,0-25 0,0 0 15,-25 24 1,25 1-16,0-25 0,0-1 0,0 1 16,25-25-16,-25 25 0,25 0 0,0-25 15</inkml:trace>
  <inkml:trace contextRef="#ctx0" brushRef="#br0" timeOffset="795570.6363">16619 16272 0,'0'-75'31,"-74"199"-31,148-173 0,-74-50 0,0 74 16,0 0 0,-25 25-16,1 0 15,24 25-15,-25 0 16,25-1-16,-25 1 15,25 0-15,-25 0 0,25 0 16,0-1-16,0 1 0,25-25 16,0 0-1,-25-25 1,25 25-16,-1-24 0,-24-1 16,25-25-16,-25 25 0,25 1 15,-25-1-15,0 0 0,25-49 16,-25 49-16,25 25 0,-25-25 0,0 0 15,0 50 17,0 0-32,-25 0 0,25-1 15,0 1-15,0 0 0,0 0 0,0 0 16,0 24-16,0-24 0,0 0 16,0 0-16,0-1 15,25 1-15,-1-25 0</inkml:trace>
  <inkml:trace contextRef="#ctx0" brushRef="#br0" timeOffset="796210.3807">17165 16049 0,'-25'-25'16,"25"50"-1,0-1 1,0 1-16,0 0 0,0 0 16,0 0-16,0 24 0,0-24 15,0 0-15,-25 0 16,25-1-16,0 1 0,0-50 31,0-24-31,0 24 16,0 0-16,0 0 0,0-49 15,25 49-15,-25-24 16,0 24-16,0 0 0,25-25 16,0 50-16,-1-24 0,1 48 15,-25 26 1,0-25 0,0 0-16,0 24 0,-25-49 15,25 25-15,-24 0 0,24 0 16,-50-1-16,25-24 15,0 25-15,50-25 47,0 25-47,0-25 16,0 0 0,-1 25-16,1-25 15,0 0-15,0 0 16,-25-25-16,25 0 15</inkml:trace>
  <inkml:trace contextRef="#ctx0" brushRef="#br0" timeOffset="797288.5726">17363 16098 0,'-25'50'78,"25"-75"-78,25 0 0,-50 100 0,25-51 0,0 1 15,0 0-15,0 0 16,25-25-16,0 0 16,-25-25-1,25 25-15,-25-50 0,0 26 16,0-1-16,0 0 16,0 0-16,0 0 0,-25 25 15,25-24-15,-25 48 16,25 1-1,25 0 1,0-25 0,0 0-16,-25-25 15,24 25 1,-24-25-16,25 25 0,0 0 31,-25 25-15,0 0-1,0 0-15,0 0 16,25-50 31,-25 0-47,25 0 0,-25 0 16,25 25-16,-25-49 0,24 24 15,-24 50 32,0 0-47,0-1 16,-24-24-1,24 25-15,0 0 16,0 0 0,24-25-16,1 0 15,-25-25-15,25 0 16,0 25-16,-25-25 15,25 25-15,-1 0 0,1 0 32,-25 25-32,0 0 15,0 0 1,25-25 0,0 0-1,0-25-15,-1 25 16,-24-25-16,25 0 15,-25 1 1,0-1-16,0 0 31,0 0-31,-25 25 16,-24 0 0,49 25-16,-25-25 0,25 25 15,0 0-15,-25-1 0,25 1 0,0 0 16,0 0-1,0 0-15,25-25 16,0-25 0,0-25-16,-1 25 15,-24 1-15,50-26 16,-50 25-16,25-24 0,0 24 16,-1 0-16,-24 0 0,25-24 15,-25 24 1,0 50-1,-25 24-15,25-24 0,0 0 16,0 0-16,0 24 0,-24-24 0,24 0 16,0 0-16,0-1 0,0 1 15,0 25-15,24-25 0,1-1 16,0-24 0</inkml:trace>
  <inkml:trace contextRef="#ctx0" brushRef="#br0" timeOffset="797524.9388">18256 15751 0,'0'25'16,"0"0"-1,0-1-15,0 1 16,0 0-16,0 25 15,0-26-15,-25 1 0,25 0 16,0 0-16,0 24 16,0-24-1,25-25 1,-25-25-16</inkml:trace>
  <inkml:trace contextRef="#ctx0" brushRef="#br0" timeOffset="798275.8435">18355 15900 0,'-49'-25'32,"49"50"-32,25 24 0,-1-98 0,-98 74 15,49-25-15,25 24 0,-25-24 16,25 25 0,0 0-16,0 0 15,25-25 1,0 0-16,0 0 15,0 0-15,-1 0 0,1 0 0,0 0 16,0-25-16,0 25 0,-1-25 16,26-24-16,-25 24 15,-25 0-15,25 25 0,-25-25 16,-25 25 0,0 0-1,25 25-15,-25-25 16,25 50-1,0-26-15,0 1 16,0 0-16,0 0 16,25-25-1,0 0-15,0-25 16,0-25-16,-1 1 16,1 24-16,-25 0 15,25 0-15,0 1 16,-25-1-16,0 50 31,-25-1-15,25 1-16,0 0 15,0 0-15,0 0 16,25-25 15,0-25-31,-25 0 0,24 25 16,-24-25-16,25 25 0,0-25 15,-25 1-15,25 24 16,-25-25-16,0 50 16,0-1-16,0 1 15,-25 0-15,25 0 16,0 0-16,0-1 0,-25 1 16,25 0-16,0 25 0,0-26 15,0 1-15,-25 0 0,25 0 16,0 0-16,-24-1 0,24 1 0,-25-25 15,25 25-15,-25-25 0,0 0 16,0 0 0,25-25-1,0 0-15,0 1 0,0-26 16</inkml:trace>
  <inkml:trace contextRef="#ctx0" brushRef="#br0" timeOffset="798554.0959">19025 15726 0,'25'0'32,"0"0"-17,0 0 1,-25 25-16,0 0 0,0 0 0,0-1 15,0 1-15,0 0 16,-25 0-16,25 0 0,25-25 31,-1 0-31,26 0 16,-25-25-16,49 0 0,1 25 0,73-50 16,-48 50-16,-26-24 15,25-1-15</inkml:trace>
  <inkml:trace contextRef="#ctx0" brushRef="#br0" timeOffset="821955.4942">17363 223 0,'0'0'0,"-25"0"15,25-25-15,-24 25 31,-1 0 1,0 0-17,-25 0 1,1 25-16,24 0 16,0-25-16,0 25 15,-24 0-15,-1 24 16,25-24-1,25 0-15,-24 24 16,24-24-16,0 0 0,-25 25 16,25 24-16,0-49 0,25 25 15,-1-1-15,1-24 16,-25 0-16,25 0 0,0-1 16,0 1-16,-1-25 0,1 0 15,0-25 1</inkml:trace>
  <inkml:trace contextRef="#ctx0" brushRef="#br0" timeOffset="828952.6352">21109 7317 0,'0'-24'16,"-25"24"-16,25-25 15,-25 25 48,0 0-63,1 0 15,-1 0-15,0 0 0,0 0 0,0 0 16,1 25-16,-1-25 16,0 0-16,0 0 0,0 0 15,25 24-15,-24-24 16,24 25-1,-25 0 1,25 25 0,0-26-16,0 1 0,0 0 15,0 0-15,-25 0 16,25 49-16,0-24 0,-25-1 0,25 1 16,0-1-16,-25 51 0,0-51 0,25 1 15,0 0-15,0-1 16,0 1-16,0 24 0,0-49 15,0 0-15,0 0 0,25-1 16,-25 1-16,0 0 0,0 0 16,25-25-16,-25 25 0,25-25 0,0 24 15,0-24 1,-1 0 0,1-24-16,0 24 0,0 0 15,0-25-15,24 0 0,-24 25 16,25-25-16,-26 25 0</inkml:trace>
  <inkml:trace contextRef="#ctx0" brushRef="#br0" timeOffset="829469.2533">22647 7218 0,'0'0'0,"-25"0"0,50 25 63,24-25-63,-49 25 0,50-25 16,-25 0-16,0 25 0,-1-1 15,1-24-15,0 25 0,0-25 16,-25 25-16,25-25 0,-25 25 15,0 0-15,0-1 0,0 1 16,0 0-16,0 0 0,0 0 16,0 49-16,0-49 0,0 24 15,0 1-15,0-25 0,-25 74 16,25-49-16,0 24 0,0-24 16,0-1-16,-25-24 0,0 74 15,25-74-15,-25 25 0,1-25 16,-1-1-16,-50 1 0,50-25 0,-24 0 15,-1 0-15</inkml:trace>
  <inkml:trace contextRef="#ctx0" brushRef="#br0" timeOffset="829975.3608">20563 7739 0,'-25'0'16,"0"0"-16,1 25 15,24 0-15,0-1 16,0 1-16,0 0 16,24 0-16,1 0 15,-25-1-15,25-24 0,0 25 16,0-25-16,-1 0 0,1 0 15,0-25 1,0-24-16</inkml:trace>
  <inkml:trace contextRef="#ctx0" brushRef="#br0" timeOffset="830108.0081">20662 7714 0,'-99'199'47,"248"-373"-47,-199 149 0,-49 273 0,99-223 15,0 25-15,25-25 0,-25-1 16,25-24-16,-25 25 0</inkml:trace>
  <inkml:trace contextRef="#ctx0" brushRef="#br0" timeOffset="830634.37">21530 6896 0,'0'25'0,"-24"-25"0,24 24 16,0 1 0,0 0-16,0 0 0,24 0 15,-24-1-15,50 1 0,-25-25 16,24 0-16,-24 0 0,0 0 16,0 0-16,0 0 0,0-49 15,-25 24-15,0 0 16,0 0-16,-25 0 0,25 1 15,-25 24-15,0 0 0,0 0 0,0 24 16,1 1-16,-1 0 0,25 25 16,-25-26-16,25 26 0,-25 74 15</inkml:trace>
  <inkml:trace contextRef="#ctx0" brushRef="#br0" timeOffset="855926.684">21084 7243 0,'0'-25'31,"25"25"0,-50 0 0,0 0-15,0 0 0,1 0-1,-1 0-15,0 0 16,0 0 0,25 25 15,-25-25-31,25 25 15,0 0 1,0-1-16,-24-24 16,24 25-16,0 0 0,0 0 15,0 0-15,-25-25 0,25 24 16,0 26-16,-25-25 0,25 0 16,0-1-16,0 1 0,-25 25 15,25-1-15,0 1 0,-25-25 16,25 24-16,0-24 0,0 0 0,0 49 15,0-49-15,0 0 0,0 0 16,0 0-16,0 0 0,25-1 16,-25 1-1,0 0 1,0 0 15,25-25 16,0 0-31,0 0-16,-1 0 15,1 0-15,0 0 16,25 0-16,-26 0 0,1 0 16,0 0-16,0-25 15</inkml:trace>
  <inkml:trace contextRef="#ctx0" brushRef="#br0" timeOffset="856856.4382">22870 7268 0,'0'-25'15,"0"50"32,25-25-15,-25 25-17,25-25-15,-1 0 0,1 0 31,-25 24-31,0 1 16,0 0 0,0 0-16,0 0 15,-25-1-15,25 1 16,-24 25-16,24-25 0,0-1 16,0 1-16,0 0 0,0 0 15,-25 99 1,25-99-16,0-1 0,0 26 0,0-25 15,0 0-15,0-1 0,0 1 16,0 0-16,0 0 16,0 0-16,-25-25 0,25 25 15,-25-25 17,25-25-17,-25 25-15,1 0 0,24-25 16,-25 25-16,25-25 15,-25 0 1</inkml:trace>
  <inkml:trace contextRef="#ctx0" brushRef="#br0" timeOffset="921154.3764">1265 11956 0,'-25'0'0,"0"0"16,25-25-16,0 0 31,-24 25-15,-1 0 15,25 25-31,-25 0 16,0 24-1,25 1-15,-25-50 0,25 50 0,0-26 16,0 1-16,0 25 15,0-25-15,0 0 0,0-1 16,25 1-16,0 0 16,0-25-16,0 0 15,-1-25-15,1 25 0,-25-25 16,25 1-16,-25-1 0</inkml:trace>
  <inkml:trace contextRef="#ctx0" brushRef="#br0" timeOffset="921305.9708">1339 12030 0,'25'124'47,"-74"-198"-47,73 24 0,1 199 16,-25-124-16,0 0 0,0 0 16,0-1-16</inkml:trace>
  <inkml:trace contextRef="#ctx0" brushRef="#br0" timeOffset="921431.6337">1240 11906 0,'0'-25'32,"75"298"-32,-150-521 0,100 223 15</inkml:trace>
  <inkml:trace contextRef="#ctx0" brushRef="#br0" timeOffset="921879.4485">1538 11981 0,'0'24'16,"0"1"-16,0 0 0,0 0 15,0 0-15,0 24 0,0-24 16,25 0-16,-25 0 0,24 24 15,-24-24-15,0 50 0,0-51 16,0 1-16,0 0 0,0 0 16,0 24-16,0-24 0,0 0 15,0-50 1,-24 0 0,24 1-16,0-1 0,-25 0 15,25-49-15,-25 24 0,25 25 16,0-24-16,0-1 0,0-25 0,0 26 15,0 24-15,0-25 0,25 26 16,-25-1-16,25-25 0,-1 50 16,1-25-16,0 25 15,0 25-15,0 25 16,-25-25-16,0-1 16,0 26-16,0 0 0,0-26 15,0 1-15,-25 25 16,0-50-16,25 25 15,-50-25 1,26 0-16,-1-75 16</inkml:trace>
  <inkml:trace contextRef="#ctx0" brushRef="#br0" timeOffset="922577.8702">1736 11757 0,'0'0'0,"25"0"16,-25 25-16,0 0 16,0 0-16,0 0 0,0-1 15,0 1-15,0 0 0,25 25 16,-25-26-16,0 26 0,0-25 0,25 0 16,-25-1-16,0 26 0,0-25 15,25 0 1,-25-50-1,24 0-15,-24 0 16,25-24-16,-25 24 0,0 0 16,25 0-16,-25 0 15,0 1-15,0 48 32,0 1-17,0 0-15,25 0 0,0 0 16,-25-1-16,24-24 0,-24 25 15,25 0-15,0-25 0,0 0 16,0 0-16,-1-25 16,1 25-16,-25-25 15,0 1-15,0-1 0,0 0 16,0-25-16,-25 26 0,25-1 16,-24 25-1,24 25 1,0-1-1,0 1-15,0 0 16,0 0-16,24-25 0,-24 25 16,25-25-16,0 0 15,0-25 1,0 0-16,-1 0 16,-24 0-16,25 1 0,0-1 15,0 25-15,-25 25 16,25-25-1,-25 24-15,0 1 16,0 0-16,24 0 0,-24 0 16,0-1-16,25-24 15,0 0-15,-25-24 16,0-1-16,25-25 16,-25 25-16,25 1 0,-25-1 15,0 0-15,0 0 0,0 0 16</inkml:trace>
  <inkml:trace contextRef="#ctx0" brushRef="#br0" timeOffset="923683.0861">1960 12898 0,'0'-24'0,"0"48"0,-25-73 16,25 24-16,0 0 15,0 0 1,0 1-16,0-1 15,-25 25 1,0 25 0,0-1-16,1 26 15,-1-50-15,0 25 0,25 0 16,-25-1-16,25 1 0,0 0 16,25 0-16,0-25 15,0 25-15,24-25 0,-24 24 0,0-24 16,0 0-16,-1 25 0,1-25 15,-25 25-15,0 0 16,-25-25 0,1 25-16,-1-25 0,25 24 0,-25-24 15,0 0-15,0 25 0,1-25 16,24-25 0,0-24-16,24 24 15,-24 0-15,25 0 0,0 1 16,0-26-16,0 25 0,-1 0 15,-24 1-15,25-1 0,0 0 16,-25 0-16,25 25 16,0 25 15,-25 0-31,0 24 16,24-24-16,-24 0 0,0 0 0,0 0 15,0-1-15,25 51 0,-25-50 16,25-1-16,-25 26 0,0-25 15,25 25-15,-25-26 0,0 1 16,0 0-16,0 0 16,0-75-16,-25 25 15,25 1-15,-25-1 0,25-75 16,0 76-16,-25-26 16,25 0-16,0 1 0,0-26 0,0 26 15,0 24-15,0-25 0,0 26 16,0-1-16,0 0 0,25 25 15,-25-25-15,25 25 16,-25 25-16,0 25 16,25-26-16,-25 1 15,0 25-15,0-25 0,0-1 16,0 1-16,0 0 0,0 0 16,0 0-16,0-1 0,25-24 15,-1 0 1,1-24-1,0-1-15,0 0 0,24-25 0,-24 26 16,-25-1-16,25 0 0,0 0 16,0-24-16,-25 24 0,0 0 15,0 0-15,0 0 16,-25 1-16,0 24 0,0 0 16,0 24-1,1 1-15,24 0 0,-25 0 16,25 0-16,0 24 0,0-24 15,0 0-15,0 0 16,49-1-16,-24 1 16,0-25-16,0 0 0,0 0 15,-1 0-15,1-25 0,0 1 16,-25-1-16,25 0 0,-25 0 16,0 0-16,0 1 15,0-1-15</inkml:trace>
  <inkml:trace contextRef="#ctx0" brushRef="#br0" timeOffset="923927.9282">2778 12576 0,'-149'99'16,"273"-198"-16,-99 99 16,-74 0-16,49 25 15,-25-25-15,25 25 0,0-1 16,-25 1-16,25 0 0,0 0 15,0 0-15,0-1 0,-25 1 16,25 0-16,0 0 0,25-25 16,-25 25-16,50-25 0,-26 0 15,1 0-15,0 0 16,99-75 0,-99 50-16,0 1 0,-25-1 15</inkml:trace>
  <inkml:trace contextRef="#ctx0" brushRef="#br0" timeOffset="959110.5718">17413 13891 0,'0'0'16,"-25"-25"-16,0 25 0</inkml:trace>
  <inkml:trace contextRef="#ctx0" brushRef="#br0" timeOffset="982787.9458">2704 11584 0,'0'0'0,"0"-25"47,0 0 62,0 0-78,0 1 1,0-1-17,0 0 1,0 0-16,-25 25 15,25-25-15,-25 1 0,0 24 16,0-25-16,25 0 0,-24 25 0,-1-25 16,0 25-16,0-25 0,0 1 15,1 24-15,-1-25 16,0 25-16,0-25 0,-49 0 16,49 25-16,0-25 0,0 25 0,1-25 15,-26 25-15,0-24 0,1-1 16,24 25-16,-25-25 15,26 25-15,-26 0 0,-49 0 0,74 0 16,-25 0-16,1 0 0,24 25 16,-25-25-16,25 25 0,1-25 15,-1 0-15,25 24 16,0 1 0,0 0-16,0 0 31,25 0-16,-1-25 1,-48 0 15,-1 0-31,0 0 16,0 0-16,0 25 0,1-25 16,-51 24-16,50 1 0,-24 0 0,24-25 15,-25 25-15,-24 24 0,24-24 16,26 0-16,-26 0 15,0 24-15,26-24 0,-26 25 16,25-25-16,0-1 0,25 1 16,-24 25-16,24-1 15,0-24-15,0 0 0,24 25 0,-24-26 16,25 1-16,-25 0 0,50 0 16,-25 0-16,-1-25 0,1 0 15,0 0 1,-50 0-1,0 0 1,1 0-16,-1 0 0,0 0 16,0 24-1,-24 26-15,24-25 0,-25 49 16,25-24-16,1-25 0,-1 24 16,25 26-1,0-50-15,0-1 0,25 26 16,-25-25-16,24 0 15,1-1-15,0 1 0,0-25 16,0 25-16,-1-25 16,1 0-16,0 0 15,-50 0 17,0 0-32,25 25 0,-49 0 15,49-1-15,-25 1 16,0 0-16,0 25 0,25-26 0,-24 1 15,24 25-15,0-1 16,0 26-16,24-50 0,1 24 16,25-24-16,-25 0 15,-1-25-15,26 25 0,-25-1 16,0-24-16,-1 0 0,1 0 16,0 0-16,0 0 0,0 0 0,-50 0 46,0 0-46,25 25 16,0 0-16,-25-25 16,25 25-16,-25 0 0,25 0 0,0 24 15,0-24-15,25 0 16,-25 0-16,50-1 0,-25-24 16,-1 0-16,26 0 15,-25 0-15,24 0 0,-24 0 16,0 0-16,0-24 0,0 24 15,-1 0-15,-24-25 16,0 50 31,0-1-47,0 1 16,0 25-1,0-25-15,0-1 16,25 1-16,-25 0 15,25 0-15,0-25 16,24 0-16,-24 0 16,0-25-16,0 0 0,24 0 15,-24 1-15,25-1 16,-50 0-16,25 25 16,-25-25-1,0 50 16,0 0-31,25 0 16,-1 24-16,1-49 16,0 25-16,0-25 0,0 25 15,-1-25-15,26 25 0,-25-1 16,0-24-16,-1 25 0,1-25 0,25 0 16,-25 0-16,-1 0 15,-24-25-15,25 25 0,-25-24 16,0-1-16,0 0 31,0 0-15,25 25-16,0 0 15,0 25 1,24-25-16,-24 0 0,0 0 16,0 0-16,-1 0 0,26 0 15,24-25-15,-49 0 0,25 1 0,-25-1 16,-1 0-16,1 0 0,25-24 15,-25 24-15,-25 0 0,25 0 16,-25 0-16,24-24 0,1 24 16,-25 0-16,25 0 0,-25 0 15,25 1-15,-25-1 16,0 50 31,0-1-32,25-24 1,-1 25-16,1-25 16,0 0-16,0 0 15,-25 25-15,25-25 16,-1 0-16,1 0 16,-25-25-1,25 25-15,0 0 0,-25-49 16,25 49-16,24-25 0,-24 0 15,0 0 1,0 25-16,-1-25 0,1 1 16,-25-1-1,0 0-15,-25 25 16,25 25 15,0 0 0,25-25-31,0 0 0,0-25 16,0 25-16,-1-50 0,1 25 16,0 1-16,25-51 0,-26 50 15,1-24-15,0-1 0,-25 25 16,25-24-16,-25-26 0,0 26 16,0 24-16,-25-25 0,0 26 0,-24-51 15,-1 26-15,0 24 0,1 0 16,-1-25-16,1 25 0,-51-24 15,26 24-15,49 0 0,-24 0 16,-1 1-16,-24 24 0,49 0 16,0 0-16,0 0 15,75 0 1,-50 24 0,25-24-16,-1 0 0,-24 25 0,25-25 31,-25-25-31,-25 1 15,25-1-15,-24 0 0,-1 25 16,25-25-16,0 0 16,-25 25-16,25-24 15,0-1-15,0 0 16,25 25 0</inkml:trace>
  <inkml:trace contextRef="#ctx0" brushRef="#br0" timeOffset="1.03215E6">25202 9624 0,'0'-25'16,"-25"25"-16,0 0 16,25 25 46,0 0-31,0 0-31,0 0 16,0-1-16,0 1 16,0 0-16,0 25 15,0-26-15,0 1 16,25 0-16,-25 0 0,0 0 15,0-1-15,0 1 0,0 0 16,0 0-16,0 25 0,0-26 16,0 1-16,0 0 0,0 0 15,0 24-15,0-24 0,0 0 16,0 0-16,0 0 16,0-1-16,0 1 0,25 0 15,-25 0 1,0-50 31,0 0-32,0 0-15,0 1 0,24 24 16,-24-50-16,0 25 0</inkml:trace>
  <inkml:trace contextRef="#ctx0" brushRef="#br0" timeOffset="1.03328E6">25177 9575 0,'0'0'0,"-25"0"0,25-25 16,0 0-16,0 0 31,25 25 16,0 0-47,-1 0 16,1 0-1,0 0-15,0 0 16,0 0-16,-1 0 0,1 0 16,0 0-16,0 0 0,24 0 15,-24 0-15,25-25 0,-25 25 0,24 0 16,1-24-16,24 24 0,-24 0 15,-25 0-15,24 0 0,1 0 16,-25 0-16,49 0 0,-24 0 16,-25 0-16,-1 0 0,1 0 15,25 0-15,-25 0 0,-1 0 16,1 0 0,0 0 15,-25 24 0,0 1-15,-25-25-1,25 25 1,0 0 0,0 0-16,0-1 0,0 1 15,0 0-15,0 0 0,0 0 16,0-1-16,0 51 15,0-50 1,0-1-16,0 26 0,0-25 16,0 0-16,0-1 0,0 1 15,0 0-15,0 25 0,0-25 0,0-1 16,0 1-16,0 0 0,0 25 16,0-26-16,0 1 0,25 0 15,-25 0-15,0 0 0,0-1 16,25 1-16,-25 0 0,0 0 15,0 24-15,0-24 16,0 0 0,0 0-1,-25-25 32,25-25-47,-25 25 16,-24 0-16,24 0 15,0 0-15,0 0 16,-24 0-16,-1 0 0,0 0 16,1 0-16,-1 0 0,25 0 15,-74 0-15,49 0 0,1 0 16,-1 0-16,25 0 0,1 0 16,-51 0-16,50 0 0,1 0 15,48 0 63,1-25-62,0 25-16</inkml:trace>
  <inkml:trace contextRef="#ctx0" brushRef="#br0" timeOffset="1.0352E6">25202 10418 0,'24'0'32,"-24"25"30,0 0-46,0-1-1,0 1 1,0 0-16,0 0 16,0 0-16,0-1 15,25-24 32,-25-24-31,0-1-1,25 25 63,0 25-78,0-25 0,-1 0 16,1 0-16,25 0 16,-25 0-16,-1 0 0,1 0 15,0 0-15,25 0 0,-26 0 16,1 0-16,0 0 0,-50 0 47,0 0-47</inkml:trace>
  <inkml:trace contextRef="#ctx0" brushRef="#br0" timeOffset="1.03694E6">24234 9922 0,'-25'0'31,"50"0"63,0 25-79,0-25-15,0 0 16,-1 0-16,26 0 16,-25 0-16,0 0 15,-1 0-15,26 0 16,-25 0-16,0 0 16,-1 0-16,1 0 0,0 0 15,0 0-15,0 0 0,-1 0 16,1 0-16,0 0 15,0 0-15,0 0 0,-1 0 16,1 0-16,0 0 16,-50 0 46,25-25-46</inkml:trace>
  <inkml:trace contextRef="#ctx0" brushRef="#br0" timeOffset="1.03715E6">24730 9847 0,'50'50'16,"-100"-100"-16,75 50 0,25 0 15,-26 0 1,-24 25-16,25-25 0,-25 25 15,0 0-15,25-25 0,-25 25 16,0-1 0,-50 1-16,1 0 15,-1 0-15</inkml:trace>
  <inkml:trace contextRef="#ctx0" brushRef="#br0" timeOffset="1.03832E6">24036 9203 0,'25'0'0,"-25"24"32,0 1-17,0 0-15,0 0 16,-25 24-1,25-24-15,0 0 0,0 0 0,0 0 16,0-1-16,25 1 0,-1 0 16,1-25-1,-25-50-15,25 50 16,-25-24-16,0-1 16,25 0-16,0 0 0,-25 0 15,0 1-15,0-1 16,-25 25-1,0 0-15,25 25 16,-25-25-16,0 0 16,25 24-16,0 1 15,-24-25-15,24 25 0,0 0 16,0 0-16,0-1 0,24-24 16,-24 25-16,25-25 15,0 0-15,-25 25 0,25-25 16,0 0-16,-1-25 15,-24 0 1,25-24 0,0 24-16,-25 0 0,25 25 15,-50 25 32,25 0-31,0 0-16,25-25 0,-25 24 15,25-24-15,-1 0 16,1 0 0,-25-24-1,25-1-15,0 0 16,-25 0 0,0 50 15,-25-25-31,25 25 15,0 0 1,25-25 0,0-25-16,-1 25 0,1-25 15,0 0-15,0 0 16,0 25 0,-25-24-16,0 48 15,0 26 1,0-25-16,0 49 15,0-49-15,0 0 0,0 0 16,0-1-16,0 26 0,0-25 16,0 0-16,0-1 0,-25-24 15,25 25-15,-25-25 0,0 0 16,0 0-16,1 0 0,-1 0 16,0 0-16,0-25 15,25 1-15,-25-1 16</inkml:trace>
  <inkml:trace contextRef="#ctx0" brushRef="#br0" timeOffset="1.08687E6">26020 10616 0,'0'-24'187,"0"48"-109,-25-24-62,25 25 0,0 0 15,0 0 0,0 0-15,0-1-1,0 1 1,0 0 0,0 0 15,0 0 0,0-1-15,0 1 31,25-25-32,0 25 17,-25 0-1,25-25-16,0 25 1,-1-25 0,1 0-1,-25 24 1,25-24 0,0 0-1,0 0 1,-1 0-16,1 25 62,0-25-46,0 0-16,0 0 16,-25 25-1,24-25-15,1 0 16,0 0-1,0 0 1,0 0 0,-1 0-16,1 0 15,0 0 32,0 0-47,0 0 16,-1 0-1,1 0 1,0 0 0,-25-25-16,25 25 15,0 0 1,-1 0 0,1-25-1,0 25 1,0-24-1,0 24 1,-25-25-16,24 25 16,-24-25-1,25 25 1,-25-25 0,25 25-1,-25-25-15,25 25 16,-25-24-16,0-1 15,25 25-15,-25-25 16,24 0 0,-24 0-1,25 25 1,-25-24-16,0-1 16,25 25-1,-25-25-15,0 0 16,25 25-16,-25-25 15,0 1-15,25 24 16,-25-25-16,0 0 16,0 0 77,0 0-77,-25 25-16,0 0 16,-25 0-16</inkml:trace>
  <inkml:trace contextRef="#ctx0" brushRef="#br0" timeOffset="1.08712E6">26863 10492 0,'0'0'31,"75"0"-31,-50 0 0,24 0 16,-24-24-16,0 24 16,0 0-16,0 0 15,-1-25-15,1 25 0,0 0 16,-25 25 15,0 24-31,-25-49 16,25 25-16,-25-25 0,25 25 15,0 0-15,-24-1 16,48-24 0,1 0-16</inkml:trace>
  <inkml:trace contextRef="#ctx0" brushRef="#br0" timeOffset="1.08793E6">27508 9475 0,'0'25'32,"0"0"-17,0 0 1,0 0-16,0-1 15,0 1-15,0 0 16,0 25-16,0-26 0,0 1 16,0 0-16,0 0 0,0 24 15,0 1-15,0-25 0,0 0 16,0-1-16,0 1 0,0 50 16,0-50-16,0-1 0,0 1 15,0 0-15,0 25 0,0-26 16,0 1-16,25-25 0,-25 25 15,0 25 1,0-26-16,0 1 16,0-50 15,0 1-31,0-1 0,-25 25 16,25-25-16,0-25 0,0 26 15</inkml:trace>
  <inkml:trace contextRef="#ctx0" brushRef="#br0" timeOffset="1.08901E6">27508 9550 0,'0'0'0,"0"-25"47,25 25-47,0 0 15,-25-25 1,25 25-16,0 0 15,-1-25 1,26 25 0,-25 0-16,0 0 15,-1-24-15,26 24 16,-25-25-16,0 25 0,-1 0 16,1 0-16,0 0 0,25-25 15,-26 25-15,1 0 0,0 0 16,0 0-16,49 0 0,-24 0 0,-25 0 15,24-25-15,1 25 0,-25 0 16,49 0-16,-24 0 0,-25 0 16,24 0-16,-24-25 0,0 25 15,24 0-15,-24 0 0,0-24 16,0 24-16,0 0 16,-1 0-16,1 0 15,0 0-15,0 0 63,-25 24-48,0 1 1,0 0-16,0 0 16,0 0-16,0 24 15,0-24-15,0 0 16,25 0-16,-25-1 0,0 26 15,0-25-15,0 0 0,0-1 16,0 26-16,0-25 16,0 0-16,0-1 0,0 1 0,0 0 15,0 25-15,0-26 0,24 1 16,-24 0-16,25 0 0,-25 25 16,25-26-16,-25 1 15,0 0-15,0 0 0,25 24 16,-25-24-16,0 0 15,0 0-15,25 0 0,-25-1 16,0 1-16,0 0 0,0 0 16,0 0-16,0-1 0,0 1 15,0 0-15,0 0 0,24 0 16,-24-1 0,0 1 15,-24-25 0,-1 0-31,0 0 16,0 0-16,0 0 15,-49 0-15,49 0 0,-24 0 16,-1 0-16,0 0 0,1 0 16,-50 0-16,49 0 0,25 0 0,-24 0 15,24 0-15,-50-25 0,51 25 16,-26 0-16,25 0 0,0 0 15,1 0-15,-26 0 0,25 0 16,0 0 0,0-24-16</inkml:trace>
  <inkml:trace contextRef="#ctx0" brushRef="#br0" timeOffset="1.09104E6">26987 9723 0,'-24'0'0,"24"-24"15,0 48 48,0 1-48,0 0-15,0 0 16,0 0-16,0-1 16,0 1-16,0 0 0,0 0 15,0 0-15,0-1 16,0 1-16,0 0 15,24-25-15,1-25 47,0 25-47,-25-49 16,25 49-16,-25-25 0,0 0 16,25 0-16,-25 0 15,0 1-15,0-1 16,-25 25-1,0 25 1,0-1 0,25 1-1,0 0-15,0 0 16,0 0 0,25-25-16,-25 24 15,25-24-15,0 0 16,0 0-1,-1 0 1,1-24-16,0 24 16,-25-25-16,0 0 15,25 0-15,-25 0 16,0 50 31,0 0-32,0 0-15,25-25 63,-25-25-63,0 0 16,24 0-16,-24 1 15,0 48 48,0 1-48,0 0-15,0 0 16,25 0-16,-25-1 16,0 1-16,25 0 0,-25 0 15,0 0-15,0 0 0,0-1 16,0 1-16,0 0 0,-25 0 15,25 0 1,-25-25-16,1 0 16,-1 0-16,0 0 15,25-25-15,-25 25 0,25-25 16,0 0-16,0-24 16</inkml:trace>
  <inkml:trace contextRef="#ctx0" brushRef="#br0" timeOffset="1.09325E6">27112 10616 0,'24'0'125,"-24"-24"-125,25-1 16,0 0-16,0 25 0,0-25 16,-1 0-1,1 25 1,-25-24 0,25 24 62</inkml:trace>
  <inkml:trace contextRef="#ctx0" brushRef="#br0" timeOffset="1.09358E6">27087 10468 0,'25'0'31,"-1"0"-31,-24-25 0,25 25 0,0 0 16,0-25-16,0 25 0,-1 0 15,1-25-15,0 25 16,0 0-1,-25 25 1,0 0 0,0 0-16,0-1 15,0 1-15,0 0 16,0 0 0,0 0-1,25-25-15,-1 0 16,-24-25-16</inkml:trace>
  <inkml:trace contextRef="#ctx0" brushRef="#br0" timeOffset="1.09454E6">27508 10443 0,'0'-25'16,"0"50"31,0 0-47,0-1 31,0 1-31,0 0 15,0 0-15,0 0 16,0-1 0,0 1-16,0 0 15,0 0 1,25-25 15,-25-25-15,25 25-16,0-25 15,0 25 1,-1 0-16,1-25 16,0 25-16,0 0 0,0 0 15,-1 0-15,1 0 0,0 0 0,25 0 16,-26 0-16,1 0 0,-25 25 16,25-25-16,25 0 0,-26 0 15,-24 25 1,25-25-16,0 0 0,0 0 15,0 0 32,-25-25-31,0 0 0</inkml:trace>
  <inkml:trace contextRef="#ctx0" brushRef="#br0" timeOffset="1.09727E6">28724 10716 0,'0'0'0,"0"24"46,0 1-14,0 0-17,0 0 1,25-25 0,-25 25-1,24-1-15,1 1 31,-25 0-31,25-25 16,-25 25-16,25 0 0,0-25 16,-25 24-1,24 1-15,1-25 0,0 0 16,-25 25 0,25-25-16,-25 25 15,25-25-15,-1 0 16,-24 25-1,25-25-15,0 0 0,0 0 16,0 0 0,0 0-1,-1 0 1,-24-25-16,25 25 16,0 0-16,0 0 15,0 0-15,-1 0 16,1 0-1,0-25 1,0 25 0,-25-25-1,25 25-15,-1-25 16,1 25 0,0 0-16,-25-24 15,25 24-15,0 0 0,-25-25 16,24 25-16,1 0 15,-25-25 1,25 25-16,0-25 16,-25 0-16,25 25 15,-1-24-15,1-1 16,0 25 0,-25-25-16,25 0 15,0 0-15,-1 1 16,-24-1-16,25 25 15,-25-25-15,25 0 16,-25 0-16,25 1 16,0-1-1,-1 0 1,1 0 15,0 0-15,-50 25 31,0 0-32</inkml:trace>
  <inkml:trace contextRef="#ctx0" brushRef="#br0" timeOffset="1.09754E6">29666 10492 0,'124'-24'47,"-223"48"-47,124-48 0,-75 48 0,150-48 0,-76 24 16,1 0-16,0 0 0,0 0 16,0 0-16,-1 0 0,1 0 15,0-25-15,0 25 0,0 0 16,-1 0-1,-24 25 1,0-1-16,0 1 0,0 0 16,0 25-16,0-26 15,0 1-15,0 0 16,25-25-16,0 0 16</inkml:trace>
  <inkml:trace contextRef="#ctx0" brushRef="#br0" timeOffset="1.09798E6">30138 9624 0,'0'0'16,"-25"0"31,25 25-47,0 0 15,0 0-15,0 24 16,0 1-16,0-25 16,0-1-16,0 51 0,0-50 15,0 24-15,25-24 0,-25 25 0,0-25 16,0 24-16,24 1 0,-24-25 16,0-1-16,25 26 15,-25-25 1,0-50 15</inkml:trace>
  <inkml:trace contextRef="#ctx0" brushRef="#br0" timeOffset="1.09869E6">30038 9624 0,'0'-25'16,"0"50"-16,0-74 16,25 49-16,0-25 15,0 0-15,0 25 16,-1 0 0,-24-25-16,25 25 0,0 0 15,0 0-15,25-25 16,-26 25-16,1 0 0,25-24 15,-25 24-15,74-25 0,-50 25 16,1 0-16,0 0 0,-1 0 0,1 0 16,74-25-16,-75 25 0,1 0 15,0 0-15,-1 0 0,1 0 16,24-25-16,-24 25 0,-25 0 16,0 0-16,-1 0 0,26 0 15,-25 0-15,0 25 16,-1-25-16,1 0 15,-25 25-15,25-25 16,-25 25-16,0-1 16,0 1-1,0 0-15,0 0 16,0 0-16,0 24 16,0-24-16,25 0 0,-25 0 15,0 24-15,0-24 16,0 25-16,0-1 0,25-24 0,-25 0 15,0 24-15,0 1 0,0 0 16,0-25-16,0-1 0,0 1 16,24 25-16,-24-1 0,0-24 15,0 0-15,25-25 16,-25 25-16,0 0 16,-25-25-1,1 0 1,-1 0-16,-25 24 0,1-24 15,-1 0-15,0 0 0,1 0 16,-26 0-16,-74 0 0,75 0 16,-25 0-16,24 0 0,1 0 15,-50 0-15,99 0 0,-24 0 16,24 0-16,0 0 0,0 0 16,25-24-16,25-1 15,0 25 1</inkml:trace>
  <inkml:trace contextRef="#ctx0" brushRef="#br0" timeOffset="1.09993E6">29766 9525 0,'0'25'47,"0"0"-47,0-1 15,0 1-15,0 0 0,0 0 16,-25-25-16,25 25 0,0-1 15,0 1-15,0 0 16,25-25 15,-25-25-31,24 0 16,-24 1-16,25-1 16,-25 0-1,-25 25 32,1 0-47,24 25 0,-25-25 0,25 25 16,-25-25-1,25 24-15,0 1 16,25-25 0,0 0-16,-1 0 15,1 0 1,0 0-16,-25-25 15,25 1-15,-25-1 16,0 0 0,-25 25-16,0 0 15,0 0 1,25 25-16,0 0 16,0-1-1,25-24 1,0 0-1,0 0 1,-25-24 15,-25 24 16,25 24-31,25-24 31,-25-24-32,25 24-15,-25-25 0,24 25 16,-24 25 15,0-1-15,0 1-16,0 0 0,-24 0 0,24 24 15,0-24-15,0 0 0,-25 0 16,25 0-16,0-1 0,-25 1 16,25 0-16,-25 0 0,25 0 15,-25-25-15,1 0 16,-1 0-16,0-25 16,25 0-1</inkml:trace>
  <inkml:trace contextRef="#ctx0" brushRef="#br0" timeOffset="1.11101E6">27930 11435 0,'0'25'15,"0"0"1,25-25 46,-25-25 48,-25 25-95,25-25 17,0 0-17,0 0 1,0 1-16,0-1 16,0 0-16,0 0 0,0 0 0,0 1 15,0-1-15,25-25 0,-25 25 16,0 0-16,0 1 15,0-1-15,0 0 0,0 0 16,0 0-16,0 1 16,0-1 15,0 50 47,-25-1-78,0 1 16,0 0-16,1 0 15,-1 0-15,0-1 0,25 1 16,-25 0-16,0-25 0,25 50 16,-24-50-16,24 25 0,-25-25 0,50-50 46,-1 25-30,-24 0-16,25 0 0,0 1 16,0-1-16,-25 0 0,25 0 15,-1 0-15,-24 1 32,25 48-17,-25 1-15,0 0 16,0 0-16,0 0 0,25-1 15,0 1 1,0 0-16,-1-25 16,1 25-16,0-25 15,0 0-15,25 0 0</inkml:trace>
  <inkml:trace contextRef="#ctx0" brushRef="#br0" timeOffset="1.11567E6">25276 11609 0,'25'-25'15,"0"25"1,-25-25-16,24 0 16,-24 0-16,25 25 0,-25-24 15,25-26-15,0 50 0,0-25 0,-25-24 16,24 24-16,1 0 0,25-25 16,-50 26-16,25-1 0,-25 0 15,24 0-15,-48 25 94,-1 0-94,0 0 16</inkml:trace>
  <inkml:trace contextRef="#ctx0" brushRef="#br0" timeOffset="1.11586E6">25474 11187 0,'-49'0'31,"-26"50"32,199-100-63,-223 100 16,124-75-16,0 25 0,0 0 15,-25-25-15,24 0 0,1 0 16,25 25-16,-25-25 0,24 25 15,-49-24 1,25 24-16,25 0 16</inkml:trace>
  <inkml:trace contextRef="#ctx0" brushRef="#br0" timeOffset="1.11677E6">30212 11261 0,'25'0'63,"-25"-24"31,25-1-79,0 0-15,-25 0 16,24 0-16,-24 0 0,25 1 16,0-1-16,-25 0 0,25-25 0,0 26 15,-25-1-15,24-25 0,1 25 16,-25 1-16,0-1 15,25 25-15,-25-25 0,-25 25 32,25 25-32,-25-25 15,1 25-15,24-1 0,-25-24 16,0 50-16,0-50 0,0 25 16,1 0-16,-1-1 15,0 1-15,25 0 16,-25-25-1,25-25-15,0 0 16,0-24-16,0 24 16,25 0-16,-25 0 15,25 1-15,-25-1 0,0 0 16,0 50 15,25 0-15,-25-1-16,24 1 15,1 0 1,0-25-16,0 0 0,0 25 16,-1-25-16,1 0 0,25 0 0,-25 0 15,-1 0-15,1 0 0,0-25 16</inkml:trace>
  <inkml:trace contextRef="#ctx0" brushRef="#br0" timeOffset="1.13337E6">26938 12650 0,'-25'-24'16,"25"48"31,0 1-32,0 0-15,0 0 16,0 0-16,-25 24 16,25-24-16,0 0 0,0 0 0,0-1 15,0 26-15,0-25 16,0 0-1,0-50 1,0 0 0,0-25-16,0 1 0</inkml:trace>
  <inkml:trace contextRef="#ctx0" brushRef="#br0" timeOffset="1.13354E6">26913 12452 0,'0'0'47,"0"-25"-47,0 50 0,25 0 31,0 0-15,-1-25-16,1 0 16</inkml:trace>
  <inkml:trace contextRef="#ctx0" brushRef="#br0" timeOffset="1.13388E6">27087 12551 0,'0'0'0,"25"223"78,-50-173-78,25-25 16,49-25 15,-49-50-31,50 1 15,-50 24-15,25 0 0,0 0 16,-25 0-16,24 1 16,-24-26-16,25 50 15,-25 25 1,0 0-16,0-1 0,-25 26 16,25 0-16,-24-26 0,24 1 15,0 0-15,0 0 16,0 0-16,24-25 15,1 0-15,0 0 16,0-25-16,0 0 16,-1 0-16,-24 0 0,25-24 15</inkml:trace>
  <inkml:trace contextRef="#ctx0" brushRef="#br0" timeOffset="1.13406E6">27533 12402 0,'-25'199'47,"50"-348"-47,-25 99 0,-49 298 0,49-198 15,0-25-15,0 24 0,0-24 16,0 25-16,0-25 0,0-1 16,24-24-16,-24-24 15</inkml:trace>
  <inkml:trace contextRef="#ctx0" brushRef="#br0" timeOffset="1.13422E6">27360 12750 0,'74'0'32,"-49"0"-32,-124 0 0,198 0 15,-50-25-15,-24 25 0,0-25 0,25 0 16,-26 25-16,1 0 0,0 0 15,0 0-15,0 0 0</inkml:trace>
  <inkml:trace contextRef="#ctx0" brushRef="#br0" timeOffset="1.13544E6">27756 12774 0,'25'0'47,"-50"-49"-47,75 98 0,-100-49 16,100-24-16,-25-1 15,-25 0-15,0 0 16,-25 25 0,0 0-1,0 0-15,1 25 0,-1-25 16,0 25 0,25 0-16,-25-25 0,25 49 0,0-24 15,25-25 1,25 0-16,-26 0 0,1 0 15,0 0-15,0 0 16,49-25-16,-24 0 0,-25 25 16,-1-24-16,1-1 0,0 25 15,0-25-15,-25 0 0,-25 25 16,25-25 0,-25 25-16,0 0 15,25 25-15,-24 0 16,-1 0-16,25 0 15,0-1 1,25-24-16,-1 0 16,1-24-16,0-1 15,0 25-15,0-25 0,0 25 16,-25 25 15,0 0-31,0-1 0,0 26 16,-25-25-16,0 74 0,25-74 15,-25 24-15,25 1 0,-25-25 16,25 24-16,-25 26 0,25-25 16,-24-26-16,24 1 0,-25 0 15,25 0-15,-25 0 0,0-25 16,0-25-16,25 0 16,-24 0-16,24 0 0,0-24 15,0 24-15,24-50 16,-24 51-16,25-1 0,0-25 0,0 25 15,0-24-15,24-1 0,-24 25 16,0-24-16,0 24 0,0 0 16,24 0-16,-24-24 0,0 49 15,0-25-15,-1 25 16,-24 25 15,0 0-31,0-1 16,0 1-16,25-25 47,0 0-47,-25-49 0,25 49 0,0-25 15,-1 0-15,26 0 0,-25 25 16,-25-25-16,25 25 0,-1 0 16,1-24-16,-25 48 31,0 1-31,0 0 0,0 0 15,0 0-15,0-1 16,0 1-16,25-25 16,-25-25-1,0 1 1,0-1-16,0 0 16,-25 0-16,25 0 0,-25 1 0,1-1 15,-1 0-15,0 0 16,0 25-16,0 0 15,1 0-15,48 0 32,1 0-17,0 0-15,0-25 0,0 1 16,24-1-16,-24 0 0,0 0 16,0 0-16,-1 1 0,26-1 15,-50 0-15,25 25 0,-25-25 16,0 50-1,-25-25-15,25 50 16,-25-26-16,0 26 0,25 0 16,0-26-16,0 1 0,-24 25 15,24 24-15,0-49 0,0 0 16,0 0-16,0-1 0,24 1 16,1-25-16,-25-25 15</inkml:trace>
  <inkml:trace contextRef="#ctx0" brushRef="#br0" timeOffset="1.13591E6">28476 12650 0,'0'50'47,"124"-100"-47,-223 100 0,74-100 0,74 100 0,-24-50 15,50 0-15,-26-25 0,-24 25 16,25-25-16,-26 1 0,1 24 0,50-25 15,-75 0-15,24 25 0,1-25 16,-50 25 0,25 25-16,-24-25 15,24 50-15,-25-26 16,25 1-16,0 0 0,-25-25 0,25 25 16,0 0-16,0-1 0,25 1 15,0-25 1,24 0-16,-24 0 0,0-49 15,0 49-15,-1-25 0,1 0 16,25-25-16,-25 26 0,-25-1 16,25 0-16,-25 0 0,24 25 0,-24-25 15,0 50 1,-24 25-16,24-25 16,0 24-16,-25 1 15,25-1-15,-25 1 0,0 49 0,25-49 16,-25-1-16,25 26 0,0-50 15,-25 74-15,1-74 0,24 24 16,-25-24-16,25 0 0,-25-25 16,-25 25-16,26-25 0,-26 0 15,25 0-15,-24-25 0,-26-25 16,26 26-16,24-1 0,0-25 0</inkml:trace>
  <inkml:trace contextRef="#ctx0" brushRef="#br0" timeOffset="1.13841E6">28029 9624 0,'0'-25'63,"-25"25"-32,1 0-15,-1 0-16,0 0 15,0 25-15,0-25 16,1 25 0,-26 0-16,25 0 15,25-1 1,0 1 0,0 0-16,0 0 15,0 0-15,0-1 16,25-24-16,0 25 15,0-25-15,-1 0 16,26 0-16,-50-25 16,25 25-16,0-24 0,-1-1 15,1 0-15,0 25 16,-25-25-16,25 0 16,-25 1-16,0-1 15,-25 0 1,0 0-1,0 25-15,-24-25 16,24 25-16,0 0 16,0 0-16,25 25 15,-24-25-15,24 25 0,-25-25 16,25 25-16,-25 0 0,25-1 16,0 1-16,0 0 15,0 0 1,25-25-16,0 0 0,-1 0 15,1 0-15,0 0 16,-25-25-16,25 25 0,-25-25 16,25 0-16,-1 25 0,-24-24 15,25 24-15,-25-25 16,0 0-16,-25 0 16,1 25-16,-1 0 15,0 25 1,0-25-16,0 25 0,25 0 15,-24-1-15,24 1 0,-25-25 16,25 25-16,0 0 0,0 0 0,0-1 31,25-24-31,-1 0 0,1 0 16,0-24 0,0-1-16,0 0 0,-25 0 15,24 25-15,-24-25 0,0 1 0,0-1 16,0 0-16,-24 0 15,-1 25 1,0 0-16,0 25 16,-24 25-16,24-26 15,25 1-15,0 25 16,25-50-16,-25 25 16,24-25-16,1 0 15,25 0-15,-25-25 16,-1 25-16,1-25 0,0-25 15,-25 26-15,25 24 0,-25-25 16,-25 0-16,-25 25 16,26 0-16,-1 25 15,-25 0-15,25-25 16,25 24-16,0 1 0,25 0 16</inkml:trace>
  <inkml:trace contextRef="#ctx0" brushRef="#br0" timeOffset="1.15591E6">21630 14536 0,'0'-25'15,"-25"25"16,25 25-15,-25-25 0,25 24-16,-25 1 15,0 0-15,1 0 16,24 0-16,-25-1 0,25 26 16,-25-25-16,0 74 15,25-49-15,0-1 0,0 1 0,0-1 16,0 1-16,0 49 0,25-49 15,-25-1-15,25 1 0,-25-25 16,25 25-16,-1-26 0,1 1 16,0 0-16,0 0 15,24-25-15,-24 0 0,0-25 16,0 25-16,0-50 0,0 26 16</inkml:trace>
  <inkml:trace contextRef="#ctx0" brushRef="#br0" timeOffset="1.15671E6">22151 14858 0,'0'0'0,"0"-25"16,-25 25-16,0 0 15,0 0 1,0 0-1,25 25-15,-24 25 16,24-26-16,-25 1 16,25 0-16,0 0 0,0 0 15,0-1-15,0 1 16,0 0-16,0 0 0,25-25 16,-25 25-16,24-25 15,1 0-15,0 0 0,0-25 16,0 25-16,-25-25 15,24 0-15,1 25 0,-25-25 16,25 1-16,-25-1 16,25 0-16,0 0 15,-25 0-15,24 1 16,-24 48 31,0 1-47,-24-25 15,24 25-15,0 0 16,0 0-16,0-1 16,24 1-1,1 0 1,0-25 0,0 0-16,-25-25 0,25 0 15,-1 1 1,-24-1-16,0 0 15,0 0-15,0 0 0,0 1 16,-24 24-16,24-25 0,-25 0 16,0 25-1,0 0 1,25 25 15</inkml:trace>
  <inkml:trace contextRef="#ctx0" brushRef="#br0" timeOffset="1.15739E6">22523 14883 0,'24'0'15,"-24"25"17,0 24-17,0-24-15,0 0 16,0 0-16,-24-1 0,24 1 16,24-25 15,-24-25-16,25 1-15,-25-1 0,0 0 16,25 0-16,-25 0 16,25 1-16,-25 48 31,0 1-15,0 0-16,0 0 15,0 0-15,25-1 16,24-24 15,-24-24-31,0-1 0,0 0 16,0 25-16,-1-25 0,1 0 0,0 1 15,0-1-15,0 0 0,-1 25 16,-24-25-16,25 0 16,0 1-16,0-1 15,-25 0-15,0 0 16,25 0-16,-25 1 0,0-1 15,0-25-15,-25 25 16,0 25 0,0 25-1,0 0-15,1 0 16,-1 24-16,25-24 0,0 0 0,0 0 16,-25 0-16,25 49 0,0-49 15,0 0-15,0-1 16,0 1-16,0 0 0,25 25 15,-25-26-15,25-24 16,-25 25-16,-25-25 31</inkml:trace>
  <inkml:trace contextRef="#ctx0" brushRef="#br0" timeOffset="1.15778E6">22845 15056 0,'-25'0'15,"50"0"32,-25-74-47,25 74 16,0 0-16,-25-25 0,49 25 15,-24-25-15,0 25 0,0 0 16,0 0-16,-1-24 0,1 24 16,-25 24-1,0 1 1,0 0-16,0 0 15,0 0-15,0-1 16,0 1 0,0-99 15,0 24-31,0 25 16,0 1-16,0-1 0,0 0 15,0 0-15,0-24 0,0 24 16,-25 25-16,25-25 0,0 50 47,25-25-32,0 0-15,0 25 16,0-25-16</inkml:trace>
  <inkml:trace contextRef="#ctx0" brushRef="#br0" timeOffset="1.15879E6">23416 14858 0,'24'0'47,"-123"-25"-47,198 25 0,-123 25 0,24-50 16,-25 25 0,0 0-16,25 25 15,-25-25-15,25 25 0,-25 0 0,1-1 16,-1 1-16,25 25 15,25-50 17,-1 0-32,1 0 15,0 0-15,-25-50 0,25 25 0,24-24 16,-49 24-16,25 0 0,0 0 16,-25 1-16,25-1 0,0-25 15,-25 25-15,24 25 16,-24-24-16,-24 48 15,-1 26 1,0-25-16,0 0 0,25-1 16,0 1-16,-25 0 15,25 0-15,0 24 0,0-24 0,0 0 16,25 0 0,0-25-16,0 0 0,0 0 15,-1 0-15,1-25 0,25 0 16,-25 0-16,-25 1 15,24 24-15,-24-25 0,25 0 16,-50 25 15,1 25-15,-1-25-16,25 25 16,0-1-16,0 1 15,25-25 1,-1 0-1,1-25-15,0 25 16,-25-24-16,50-1 0,-26 0 16,1 25-1,-25-25-15,0 50 32,-25-25-32,25 25 15,0 0-15,0-1 16,25-24 15,0 0-31,0 0 16,-25-24-16,50-1 0,-26 0 15,1 25 1,-25-25-16,0 50 31,0 0-31,0 0 16,0-1-1,25-24 1,25-24 0,-26-1-16,-24 0 0,25 0 0,-25 0 15,25 1-15,0-51 16,0 50-16,-25 1 0,24-26 0,-24 25 16,25 0-16,-25 1 0,-25 48 31,25 1-31,-24 0 15,24 25-15,-25-26 0,0 51 16,25-26-16,-25 1 0,25-25 16,0 24-16,-25-24 0,25 25 0,0-25 15,0-1-15,25-48 16,0-1 0</inkml:trace>
  <inkml:trace contextRef="#ctx0" brushRef="#br0" timeOffset="1.1591E6">24036 14908 0,'-75'24'63,"150"-48"-63,-125 48 0,75-24 0,0 0 16,24 0-16,-24-24 15,0 24-15,25-25 0,-26 0 16,26 0-16,0 25 0,-26 0 15,1-25-15,0 25 16,0 0-16,0 0 0,-25-24 0,0 48 31,0 1-31,0 0 16,0 0-16,-25 0 16,0-1-16,25 1 15,0-50 16,0 1-31,0-1 16</inkml:trace>
  <inkml:trace contextRef="#ctx0" brushRef="#br0" timeOffset="1.1594E6">24358 14684 0,'-25'-24'47,"75"123"-47,-75-174 0,25 51 15,0-1-15,25 25 16,25 0-16,-50-25 16,24 25-16,1 0 0,0-25 0,0 0 15,0 25-15,-1 0 16,1 0 0,-25 25 30,0 0-30,0 0 0,25-25-16,0 0 15,0 0-15,-1 0 16</inkml:trace>
  <inkml:trace contextRef="#ctx0" brushRef="#br0" timeOffset="1.16091E6">24730 14610 0,'-25'74'62,"25"-49"-62,-24 0 0,24 0 16,0 0-16,-25-1 15,25 51-15,0-50 0,0-1 16,0 1-16,0 0 0,0 0 16,0-50-1,0 0-15,0 0 16,0 1 0,-25-1-1,0 25 1,25 25-1,25-25 17,0 0-32,0 0 15,-1 0-15,1-25 0,0 25 16,0-25-16,0 0 0,24 25 16,-24-25-16,0 25 15,-50 0 1,25 25-1,-25 0-15,25 0 16,-25 0-16,25-1 16,25-24-1,0-24 1,0-1-16,0 25 16,-25-25-16,25 0 0,-25 0 15,0 1-15,0-1 16,0 0-16,-25 0 15,0 0-15,0 1 16,0 24-16,25-25 16,-25 25-16,50 0 47,0 0-47,0 0 0,0 0 15,0 0-15,24 0 16,-24 0-16,0 0 0,0 0 15,-1-25-15,1 25 16,-25 25 0,0 24-16,0-24 15,0 0-15,0 0 0,0 0 16,0 24-16,0-24 16,0 0-16,25 0 15,0-50 16,-25 0-15,-25 25 31,0 0-31,0 0-1,25-25 1,0 0-16,0 1 31,25-1-31,0 0 16,0 25-1,0 0-15,-1 0 16,1 0-16,0 0 0,0 0 16,0-25-16,-1 25 15,1 0-15,-25 25 16,0 25-1,0-26-15,-25-24 0,25 25 16,0 0-16,-24 25 0,24-26 16,0 1-16,0 0 0,0 25 15,-25-26-15,25 51 0,-25-50 16,25-1-16,0 1 0,0 25 16,-25-25-16,25-1 0,-25-24 0,25 25 15,-24-25 1,24-25-16,0 1 15,-25-1 1,25-25-16,0 25 0,0 1 16,0-26-16,0 25 0,25-49 0,-25 49 15,24-25-15,1 26 0,-25-1 16,25-25-16,49 1 0</inkml:trace>
  <inkml:trace contextRef="#ctx0" brushRef="#br0" timeOffset="1.16113E6">25375 14759 0,'223'-174'31,"-24"50"31,-621 422-46,844-546 0,-422 273-16,-25 49 0,0-49 15,25 24-15,-25-24 0,25 25 16,-24-1-16,24-24 0,-25 74 15,0-49-15,0 0 16,25-26-16,-25 1 0,1-25 16</inkml:trace>
  <inkml:trace contextRef="#ctx0" brushRef="#br0" timeOffset="1.16203E6">26615 14660 0,'-24'0'0,"24"24"16,-25 1-16,25 0 15,0 0-15,-25 0 0,25 24 16,0 26-16,0-26 0,-25 26 0,25-26 15,0 1-15,0 49 0,0-74 16,-25 24-16,25-24 16,0 0-16,-24 0 15,24-50-15,-25 0 16,25-24-16,0 24 0,0-25 16,0 1-16,0 24 0,0-25 15,0-49-15,0 74 0,0-24 16,0 24-16,0 0 0,49-25 15,-24 50-15,0-24 16,0 24-16,0 0 0,24 0 0,-24 0 16,0 0-16,0 0 15,-25 24-15,0 1 16,0 0-16,-25 0 16,25 0-16,-25-1 0,0 1 15,0 0-15,25 0 0,-24-25 0,24 25 16,24-50-1,1 0 1,0 0-16,0 0 0,0 1 16,-1-1-16,26-25 15,-25 50-15,0 0 0,-25-25 16,24 25-16,1 0 0,0 0 16,-25 25-1,0 0-15,0 0 16,25 0-1,0-25 1,-1 0-16,1-25 16,0 25-16,0 0 0,0-25 15,0 0 1,-1 25-16,-24 25 31,0 0-31,0 0 0,-24-1 16,24 1-16,0 0 0,0 0 15,-25-25 1,25-25 0,0-25-1,0 26-15,0-1 0,0-25 0,0 25 16,0-24-16</inkml:trace>
  <inkml:trace contextRef="#ctx0" brushRef="#br0" timeOffset="1.16231E6">27037 14635 0,'-50'-50'31,"100"100"-31,49 49 62,-74-99-62,50 0 16,-51 0-16,1 0 0,0 0 16,0 0-16,0 25 0,-1 0 0,-24-1 15,0 1 1,0 0-16,0 0 0,-24-25 15,24 25-15,24-75 47,1 25-47,0 0 0,0 1 0,-25-1 16,25 0-16,-1-25 0,1 50 16,-25-24-16,25 24 15,0 0 1</inkml:trace>
  <inkml:trace contextRef="#ctx0" brushRef="#br0" timeOffset="1.16315E6">27732 14759 0,'74'-25'62,"-223"0"-62,224 75 0,-1-100 0,-99 50 16,-24 25-16,49 0 15,-25-25-15,0 25 0,0-1 16,0 1-16,25 0 16,25 0-1,25-25 1,-25 0-16,-25-25 0,49 0 16,-24 25-16,0-25 0,0 1 15,-25 48 16,0 1-15,-25-25-16,25 25 16,25 0-1,-1-25 1,26 0-16,-25-25 0,0 25 16,-1-25-16,1 25 0,25-25 15,-25 25-15,-25-24 16,-25 24-1,0 0 1,0 24 0,0 26-16,1-50 0,24 25 0,0 0 15,49-25 17,-24 0-17,0-25-15,0 0 0,0 0 16,-1 25-16,-24-25 0,25 25 15,-25-24-15,0 48 32,-25-24-32,25 25 15,-24 0-15,24 0 16,49-25 15,1-25-31,-25 25 0,-1 0 16,1 0-16,-25-25 15,25 0-15,25 25 0,-50-24 0,24 24 16,-24-25-16,0 50 16,-24-25-1,24 24-15,-25 1 0,0 50 16,25-51-16,-25 1 0,25 25 16,-25-1-16,1 26 0,24-26 15,-25 1-15,25 0 0,-25-26 16,25 26-16,-25 0 0,25-25 0,0-1 15,0 1-15,-25-25 16,25-25 0,0-24-16,0-1 15,0 25-15,25-24 0,-25-1 16</inkml:trace>
  <inkml:trace contextRef="#ctx0" brushRef="#br0" timeOffset="1.16338E6">28625 14511 0,'49'0'16,"-396"322"-16,645-644 15,-224 322-15,-74 25 0,25-1 0,0 26 16,-25-25-16,24 0 0,-24 24 16,0 1-16,0-1 0,25 26 15,-25 24-15,0-49 16,-25-1-16,-24 26 0,24-51 15,0 1-15,0 0 0,1 0 16,-1 0-16,-50-1 0,51 1 16,-1-25-16,0 0 0,0 0 15</inkml:trace>
  <inkml:trace contextRef="#ctx0" brushRef="#br0" timeOffset="1.20169E6">24358 8731 0,'25'0'0,"-25"-25"16,25 25-1,0 0-15,24-24 16,-24 24-16,0-25 0,24 25 15,-24 0-15,0 0 0,49-25 16,-49 25-16,0 0 0,25 0 0,-26 0 0,1 25 16,0 0-16,0-1 15,-25 1-15,25 0 0,-25 0 16,25 24-16,-25-24 0,0 0 16,0 0-16,0 0 15,-25-1-15,50-24 31,-1-49-31,1 24 16,0 25-16,49-74 0,-24 74 16,0-25-16,-1 0 0,1 0 15,-1 25-15,75-25 0,-49 1 16,-1 24-16,1 0 0,-26-25 16,100 25-16,-99 0 0,-1 0 15,1 0-15,0 0 0,-26 25 16,26-1-16,-25-24 0,-25 25 15,0 0-15,0 25 16,-25-50-16,25 24 0,0 1 16,25-25 15,0 0-31,24-25 0,1 1 16,-1-1-16,1 25 0,0-25 15,-1 0-15,75 0 0,-74 25 0,-1 0 16,1 0-16,0 0 0,-1 0 15,50 0-15,-74 0 16,0 0-16,0 0 0,0 25 16,0 0-16,-1 0 0,1 24 15,-25-24 1,0 0-16,25-25 47,49-25-32,-49 0-15,25 25 0,-1-24 0,1-1 16,0 25-16,74-25 0,-50 0 16,-24 25-16,24 0 0,0 0 15,26 0-15,-51 0 0,1 0 16,-25 0-16,0 25 0,-1-25 16,1 25-16,0-25 0,-25 25 15,0-1-15,-25-24 16,25 25-16,25-50 47,0 1-47,0-1 15,24 25-15,1-25 0,-1 25 0,75-25 16,-74 0-16,24 25 16,1 0-16,-26 0 0,26 0 15,49 0-15,-75 0 0,1 0 16,0 25-16,-1-25 0,1 25 15,-25 0-15,0 0 0,-1-1 0,1 1 16,0 0-16,-25 0 16,0 0-16,0-1 15,25-48 32,0-1-47,-1 25 16,1-25-16,0 25 15,0-25-15,24 25 16,-24-25-16,0 25 16,0 0-16,0 0 0,-1 0 15,-24 25-15,25-25 0,-25 25 0,25-25 16,25 25-16,-26 0 0,1-25 16,0 24-16,25 1 15,-1 0-15,-24-25 0,25 25 0,-26-25 16,1 25-16,0-25 0,25 25 15,-26-25-15,1 0 16,0 0-16,0-25 31,25 0-15,-1 25 0,-24-25-16,25 25 0,49 0 15,-50-25-15,26 25 16,-1 0-16,1 0 0,73 0 0,-48 0 15,-26 25-15,0-25 0,1 25 16,-25-25-16,49 50 0,-74-50 16,-25 24-16,24 1 0,-48 25 15,-26-25-15,25-1 16,0 1-16,-24 25 16,24-50-16,25 25 15,-25-25-15,25 24 0,0 1 16,25-25-16,0 25 15,49-25-15,-24 0 16,24 0-16,-24 0 0,-1 0 16,75 25-16,-74-25 0,0 0 15,-1 25-15,1-25 0,-25 24 16,24-24-16,-49 25 0,25-25 16,-25 25-16,-25 0 0,25 0 15,-49-1-15,49 1 0,-25 0 16,0 0-16,-25 24 15,50-24-15,-24 0 0,-1 0 16,25 0-16,-25 24 0,25-24 0,-25 0 16,25 0-16,0-1 15,25-24 32,0 0-47,0 0 0,24 0 16,-24 25-16,0 0 15,-25 0-15,25 0 0,-25 0 16,0-1-16,0 1 0,0 0 16,-50 25-16,25-1 0,0-24 15,1 0-15,-1 0 0,0-1 16,-49 26-16,49-25 0,-25 0 0,1-1 16,24 1-16,-25 0 0,-24 25 15,49-26-15,0 1 0,0 0 16,1-25-16,24 25 0,0 0 15,0-1-15,0 1 16,24-25-16,1 50 0,0-50 16,0 25-16,0-1 0,24 1 15,1 50-15,-25-51 0,-1 26 0,1-25 16,0 24-16,-25-24 16,0 50-16,0-26 0,0 1 15,-25-25-15,25 24 0,-74 26 16,49-50-16,-25-1 0,1 26 0,-1-25 15,1 0-15,-51 24 0,51-24 16,-1 0-16,0 0 0,1-1 16,-1 26-16,25-25 0,1-25 15,24 25-15,-25-1 0,25 26 16,25-25-16,24 0 16,-24-1-16,25 26 0,-26 0 15,26-26-15,-25 1 16,0 0-16,-25 0 0,24 49 15,-24-49-15,0 25 0,-24-25 16,-1-1-16,-25 51 0,-24-26 16,24-24-16,-49 25 15,-25-1-15,74-24 0,-24-25 16,-25 50-16,49-25 16,1-1-16,24 1 0,0-25 0,0 25 15,0 0-15,1 0 0,24-1 16,24 1-1,1-25-15,-25 25 16,25-25-16,-25 25 0,25 0 16,-25-1-16,0 1 15,0 0-15,-25 0 0,-25 24 0,26-24 16,-1 0-16,-25 25 0,0-25 16,-24 24-16,0-24 0,24 0 15,0 0-15,1-1 0,-50 1 16,49 0-16,25 0 0,-24 0 15,24-1-15,0-24 0,0 25 16,25 0-16,0 0 16,25-25-16,0 25 15,-25-1 1,0 1 0,0 0-16,-50-25 0,25 25 15,-49 24-15,49-24 0,-24 0 0,-1 0 16,25-25-16,-24 25 0,-75-1 15,49-24-15,25 25 0,-24-25 16,0 0-16,-1 0 16,-74 0-16,75 0 0,0 0 0,-1 0 15,26 0-15,-26-25 0,50 25 16,1 0-16,-1 0 0,0 0 16,0 0 15,0 0-31,1 0 0,-1 25 15,-25-25-15,25 25 0,-74 0 16,49-25-16,-24 25 0,0-25 0,24 24 16,-49-24-16,-50 25 0,0 0 15,75-25-15,-50 0 16,74 0-16,0 0 0,1-25 16,24 0-16,-49-24 0,49 24 15,25-25-15,0 1 0,-25 24 16,25-25-16,0-24 0,0 49 15,0 0-15,25 1 0,-25-1 16,0 0-16,-25 50 16,0 0-1,0-25-15,1 24 0,-26 1 16,25-25-16,-49 50 0,24-50 16,1 0-16,-1 0 0,25 25 15,-24-25-15,-51-25 0,51 0 16,24 0-16,-25 0 0,26-24 15,-51-50-15,50 49 0,1 0 16,24-24-16,-25 24 0,25-24 0,-25-25 16,25 49-16,0 0 15,0 26-15,0-1 0,0 0 16,25 25-16,-25 25 16,0 24-16,-25-49 15,0 25-15,0 0 0,0 0 16,-24 24-16,24-24 0,0-25 15,0 0-15,1 0 0,-1 25 16,0-25-16,0 0 0,0-50 16,1 26-16,24-51 15,-25 26-15,25-1 0,0-24 0,0-1 16,0 1-16,0-75 0,25 99 16,-25-24-16,0 24 0,24 1 15,-24-1-15,0 25 16,0 50-1,0 0 1,0 0-16,0 0 16,0-1-16,0 1 15,-24 0 1,-26-25 0,0-25-16,26 25 15,-1-25-15,0 1 0,0-1 0,-24 0 16,24-25-16,0 1 15,0 24-15,0-25 0,25 25 16,-24-49-16,24 49 0,-25-24 16,25 24-16,0 0 0,-25 0 0,25-49 15,0 49-15,0 0 0,0 0 16,0 1-16,0-1 0,25 0 16,-25 0-16,25 25 15,-50 0 16,0 0-31,0 0 0,0 0 16,1 25-16,-1-25 0,0 0 0,0 0 16,0 0-16,1-25 0,-1 25 15,0-25-15,0-24 0,0 24 16,-24 0-16,24 0 0,0 1 16,0-1-16,-49-50 0,49 26 15,-25 24-15,26-25 0,-1 1 16,-50-51-16,51 51 0,-1-1 15,-25 1-15,25 24 0,-24-25 16,-26-49-16,51 74 0,-26-24 16,25 24-16,0 0 0,-24-49 0,24 74 15,0-25-15,25 0 0,-25 0 16,1 25 31,-1 0-47,0 0 15,-25 0-15,1-25 0,-1 25 16,0-24-16,1 24 0,-26-25 16,26 0-16,-1 0 0,1 0 15,-1 1-15,0-26 0,-24-24 16,24 24-16,26 0 0,-1 1 16,0-1-16,25-49 0,0 49 0,0 1 15,0-1-15,25 0 0,-25 1 16,49-26-16,-24 26 15,-25-1-15,25 25 0,0-24 16,0 24-16,-25 0 0,0 0 0,0 1 16,-25 24-1,0 0 1,0 49-16,-24-49 0,24 25 16,0-25-16,0 0 15,0 0 1,25-25-16,0 0 0,0 1 15,50-1-15,-50 0 0,25 0 16,0 0-16,-1 1 0,26-26 16,-25 25-16,24 25 0,-24-25 15,0 25-15,49-24 0,-49 24 16,0 0-16,0 0 0,24 0 0,-24 0 16,0 24-16,0-24 15,0 0-15,-1 0 0,-24 25 16</inkml:trace>
  <inkml:trace contextRef="#ctx0" brushRef="#br0" timeOffset="1.33615E6">12129 7119 0,'-24'25'15,"24"0"-15,0-1 16,0 1-16,0 0 16,0 0-1,0 0-15,0-1 0,0 1 16,-25-25-16,25 25 0,0 0 15,0 0-15,0-1 16,0 1-16,0 0 16,0-50 15,25 0-31,-25 1 16,0-1-16,0 0 0,24-25 15,-24 26-15,25-26 0,-25 25 0,0 0 16,25 1-16,-25-26 15,0 25-15,0 0 0,25 25 16,-25-24-16,0-1 16,25 25 15,-25 25-15,0-1-16,25 1 0,-25 0 15,24 0-15,-24 24 16,0-24-16,25 0 0,-25 0 15,0 0-15,0-1 0,25 26 0,-25-25 16,0 0 0,0-1-16,-25-24 31,0 0-31</inkml:trace>
  <inkml:trace contextRef="#ctx0" brushRef="#br0" timeOffset="1.33631E6">12179 7342 0,'50'-25'47,"-25"1"-31,-1 24-16,26 0 0,-25-25 16,0 25-16,-1-25 0,1 25 15,0-25-15,49 0 0</inkml:trace>
  <inkml:trace contextRef="#ctx0" brushRef="#br0" timeOffset="1.33792E6">23366 6846 0,'0'0'0,"0"25"47,0 0-16,0 0-31,0-1 0,-25 1 16,25 0-16,0 25 16,0-26-1,0 1-15,0 0 16,0-50 15,0 0-31,0 1 16,0-1-16,0 0 15,0 0-15,0 0 16,0 1-16,25-1 0,-25 0 16,25 25-1,-25-25-15,25 25 0,-1 0 16,1 0 0,0 0-1,-25 25-15,0 0 16,-25 0-1,0-1-15,1 1 16,-1-25-16,25 25 16,-25-25-16,0 0 15,25 25-15,25-25 32,25 0-17,-26 0-15,1 25 0,0-25 16,-25 24-16,25-24 15,0 25-15,-1-25 0,-24 25 16,-24 0 0,-1-25-16,0 0 0,0 25 0,0-25 15,1 0-15,-51 24 0,50-24 16,1 0-16,-1 0 16,0 0-16,0-24 0</inkml:trace>
  <inkml:trace contextRef="#ctx0" brushRef="#br0" timeOffset="1.3404E6">13221 273 0,'-25'0'16,"25"25"47,-25-1-48,0 1-15,25 0 16,0 0-16,0 0 15,0-1-15,0 1 16,25-25-16,-25 25 0,25-25 16,0 0-16,25 0 0,-26 0 15,26 0-15,0-25 0,-26 0 16,1 25-16,0 0 0,0-24 0</inkml:trace>
  <inkml:trace contextRef="#ctx0" brushRef="#br0" timeOffset="1.34348E6">7243 471 0,'0'0'0,"-25"-25"16,25 50 30,0 0-46,0 0 16,0 0-16,0 0 16,25-1-16,-25 1 0,0 0 15,0 0-15,0 0 16,0-50 15,-25 0-15,25-25-16,0 26 0,0-26 15,0 0-15,0 25 0,25-24 16,-25 24-16,50 25 16,-26-25-16,1 25 0,0 0 15,0 25 1,0 0-16,-1 24 16,-24-24-16,-24 0 0,-1 25 15,0-25-15,0-1 0,25 1 16,-49 0-16,49 0 0,-25-25 15,25 25-15,-25-25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5-18T03:17:16.9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12477 4366 0,'0'-25'16,"25"25"31,-25-75 15,-50-49 1,-148 25-16,-125 99 15,100 124 1,173-74-63,1 247 47,49-247-32,0-25-15,99 322 63,198-198-1,1-124 1,-25-100-16,-174-73 15,-99-150 1,0 273-63,-173-223 46,173 223-30,-100-74 31</inkml:trace>
  <inkml:trace contextRef="#ctx0" brushRef="#br0" timeOffset="4259.4697">20439 3125 0,'0'0'0,"769"323"47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5-18T02:52:22.9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5829 5135 0,'0'-25'16,"0"0"15,0 50 47,0 0-62,0-1 0,0 1-16,0 25 15,0-25 1,0-1-16,0 1 0,0 0 15,0 25-15,0-26 0,0 1 16,0 0-16,0 25 0,0-1 16,0-24-16,0 0 0,0 0 0,0-1 15,0 1-15,0 25 0,0-25 16,0-1-16,0 1 16,0 0-16,0 0 31,0-50 0,0 0-15,0 0-1,0 1-15,0-1 16,25 0-16,0 25 16</inkml:trace>
  <inkml:trace contextRef="#ctx0" brushRef="#br0" timeOffset="243.3396">6276 5755 0,'0'0'0,"0"-25"47</inkml:trace>
  <inkml:trace contextRef="#ctx0" brushRef="#br0" timeOffset="1048.6287">6896 5110 0,'0'0'0,"0"-25"0,0 0 16,0 0-16,0 1 15,25 24-15,-25-25 16,0 50 15,0 24-31,-25 1 16,25-1-1,0 1-15,0-25 16,0 0-16,0 49 0,0-49 16,0 24-16,0-24 0,0 0 15,0 49-15,0-49 0,0 0 0,0 0 16,0 0-16,0-1 0,0 1 16,0 0-16,0 0 15,0-50 16,0-25-31</inkml:trace>
  <inkml:trace contextRef="#ctx0" brushRef="#br0" timeOffset="2238.9342">7193 5110 0,'0'-25'15,"0"50"17,-24-25-17,-1 25-15,25-1 16,-25-24-16,0 25 16,0-25-16,1 25 0,-1 0 15,0-25-15,0 25 0,0-25 16,1 24-16,-1-24 0,25 25 15,-25-25-15,25 25 16,25 0 15,0-25-31,-25 25 16,24-25-16,-24 24 0,25 1 16,0 0-16,0 0 0,-25 0 15,49-1-15,-49 1 0,25 0 16,0 0-16,0-25 15,0 25-15,-1-1 16,1-24-16,0 0 16,0 0-16,0-24 15,-25-1-15,24 0 16,-24 0-16,0 0 16,25 1-16,-25-26 15,0 25-15,0 0 0,25 25 16,-25-24-16,0-1 0,0 0 15,0 0-15,-25 25 32,25 25-17,-25-25-15,25 50 0,0-26 16,-24-24-16,24 25 0,0 0 0,0 0 16,0 0-16,0-1 15,24 1-15,1 0 16,0-25-16,0 25 15,24-25 1,-24 0-16,-25-25 0,25 25 16,0-25-16,0 0 0,-1 1 0,-24-1 15,25 0-15,-25 0 16,25-24-16,-25 24 16,0 0-16,0 75 46,0-26-30,0 1-16,0 0 0,0 25 16,0-26-16,25 1 0,-25 0 15,25 0-15,-1 0 16,1-25-16,0-25 16,0-25-1,-25 25-15,25 1 16,-25-1-16,24-25 0,-24 25 0,0 1 15,25-1-15,-25 0 16,0 0-16,25 25 0,-25-25 31,0 50 1,0 0-17,0 0-15,0 0 0,0-1 16,0 1-1,25 25-15,-25-1 0,0 1 16,25 0-16,-25-26 0,0 26 0,24 49 16,-24-49-16,0 0 15,0-1-15,0 1 0,0-25 0,-24 74 16,24-50-16,-25-24 0,0 25 16,0-25-16,0 24 0,1-24 15,-1-25-15,0 25 0,0-25 16,0 0-16,-24 0 0,24 0 15,0-25-15,0 0 0,1 0 16,-1-99 0,25 100-16,25-26 0,-25 0 0,49-49 15,1 50-15,-25 24 16,24-25-16,1 0 0,24-49 0</inkml:trace>
  <inkml:trace contextRef="#ctx0" brushRef="#br0" timeOffset="2898.7761">8657 5457 0,'0'25'0,"0"-50"46,0 0-46,25 25 0,-1-25 16,1 1-16,0-1 16,0 0-16,-25 0 15,25 25-15,-25-25 0,0 1 16,24-1-16,-24 0 16,0 0-16,-24 25 15,-1 0 1,25 25-16,-25-25 0,0 50 15,0-26-15,25 1 0,0 0 16,-24 0-16,24 0 0,0-1 16,0 1-16,0 0 0,49 0 0,1 0 15,-25-1-15,-1-24 16,1 0-16,25 0 16,-25-24-16,-1 24 15,-24-25-15,25 0 16,-25 0-16</inkml:trace>
  <inkml:trace contextRef="#ctx0" brushRef="#br0" timeOffset="3127.2864">8979 5184 0,'0'25'16,"0"0"0,25 0-16,25 24 15,-25-24 1,-1-25-16,1 25 0,0 0 15,49 24-15,-49-24 0,0-25 16,0 25-16,0 0 0,-1-1 16,1-24-16,-25 25 15,0-50 1,0 1 0,0-1-16,-25-25 0</inkml:trace>
  <inkml:trace contextRef="#ctx0" brushRef="#br0" timeOffset="3339.7144">9302 5135 0,'0'0'0,"0"24"47,-25 1-31,0 0-16,25 0 0,-25 0 15,1 24-15,-1 1 0,0-25 16,0 24-16,0-24 0,25 0 15,-24 0-15,-1 24 0,25-24 16,0 0-16,25-25 16,-25-25-16,24 25 15</inkml:trace>
  <inkml:trace contextRef="#ctx0" brushRef="#br0" timeOffset="3669.3919">9699 5234 0,'0'0'0,"0"-25"15,0 0 1,0 0 0,-25 25 15,0 25-16,0-25-15,25 25 0,-25 0 16,1 0-16,24-1 0,-25 1 16,25 0-16,-25 25 0,25-26 15,0 51 1,0-50-16,25-1 0,0 1 16,-1-25-1,1 0-15,0 0 0,0 0 16,0-25-16,-1 1 0,-24-1 0,50-25 15</inkml:trace>
  <inkml:trace contextRef="#ctx0" brushRef="#br0" timeOffset="5350.8014">9897 4837 0,'0'0'0,"0"-25"15,0 50 16,0 0-15,0 24-16,0-24 0,0 0 0,0 0 16,0 0-16,0-1 0,0 51 15,0-50-15,0-1 0,0 1 16,0 0-16,0 0 0,0 24 16,0-24-16,25 0 15,-25 0-15,0 0 0,0-1 16,25-24-16,-25-24 15,24-1 1,-24 0-16,25 0 16,0 0-16,0 1 0,-25-1 15,25 0-15,0 0 0,-1 25 16,-24-25-16,25 25 0,-25 25 47,0 0-47,0 25 0,0-26 15,0 1-15,0 0 16,0 25-16,25-26 16,-25 1-16,0 0 0,25-25 15,0 25-15,-1-25 16,1 0-16,0 0 16,0 0-16,-25-25 0,25 25 15,-1-25-15,1 25 0,25-49 0,-25 24 16,-1 0-16,1-25 15,0 50-15,-25-24 16,0-1-16,25 25 16,-25-25-16,0 0 0,0 0 31,-25 25-31,0 0 0,0 0 16,25 25-1,-24 0-15,-1 0 0,0-25 16,25 25-16,-25-1 0,0 1 15,25 0-15,0 0 0,0 0 0,-24-1 16,24 1-16,24-25 16,1 0-16,25-25 15,-25 25-15,-1-24 16,-24-1-16,25 25 0,0-25 16,0-25-16,-25 26 15,25 24-15,-25-25 16,0 50 15,0-1-31,0 1 0,0 0 16,0 0-16,0 0 15,24-1 1,1-24-16,0 0 16,-25-24-16,25 24 0,-25-25 15,25 0-15,-1 0 0,1 0 0,-25 1 16,25-1-16,0 0 15,-25 0-15,0 50 47,-25 0-47,25 0 16,0-1 0,25 1-16,0-25 15,24 0 1,-49-25-16,25 25 0,0-24 15,0 24-15,-1-25 16,-24 50 31,25-25-47,-25 24 0,25-24 16,0 0-16,24 0 15,-24 0-15,0 0 16,0-24-16,0 24 0,-25-25 15,49 0-15,-24 25 0,-25-25 0,25 0 16,-25 1-16,0-1 16,0 0-1,-25 25 1,25 25 0,0 0-16,-25-25 15,25 24-15,0 1 0,0 25 16,0-25-16,0 24 0,0-24 15,0 0-15,0 49 16,25-24-16,-25-1 0,0-24 16,0 25-16,0-1 0,0 26 0,0-50 15,0-1-15,0 1 0,0 0 16,0 25-16,-25-50 0,1 25 16,-1-25-16,0 0 0,0 0 15,0 0-15,0 0 0,25-25 16,-24 25-16,24-25 0,0-25 15,0 25-15,0 1 0,0-1 16,24-25-16,1 25 0,50-24 16,74-75-1,-50 49-15,-74 51 16,24-1-16,1 0 0,-25 0 0,24 0 16,1-24-16,-25 24 0,-1 25 15,1-25-15,0 0 0,-25 1 16,25 24-16,-25-25 15,-25 25 1,0 0-16,0 0 16,-24 25-16,24-1 15,0 1-15,0-25 0,1 25 16,24 0-16,-25 0 0,25-1 16,0 1-16,0 0 15,25 0-15,-1 0 0,1-1 16,0 1-16,25-25 0,-26 25 0,76-25 15,-51 25-15,-24-25 0,25 0 16,-1 0-16,26-25 0,-51 0 16,1 0-16,0 1 15,0 24-15,-25-25 0,0-25 16</inkml:trace>
  <inkml:trace contextRef="#ctx0" brushRef="#br0" timeOffset="24890.9988">5829 7169 0,'0'-25'0,"-25"25"0,25-25 32,0 0-1,0 0-31,0 1 31,0-1-31,25 0 16,0 0-1,0 0 1,0 25-16,-25-24 16,24 24-16,1 0 15,-25-25-15,25 25 0,0 0 16,0 25-1,-1-1 1,-24 1-16,25 0 16,-25 0-16,0 24 0,0-24 15,0 0-15,0 0 0,0 24 16,0 1-16,0-25 0,-25 0 16,25-1-16,0 1 0,0 0 15,-24 25-15,24-26 0,-25 1 16,25 0-16,0 0 0,-25 0 15,0-1-15,25 1 0,-25 0 16,25 0-16,-24 24 16,-1-24-16,0 0 15,0-25 1,25 25-16,-25-25 16,25-25-1,0 0 1,0 0-1,0 1 1,25 24-16,0 0 0,0-25 16,0 25-1,-1 0-15,1 0 32,0 25-32,-25-1 15,25-24-15,-25 25 16,25-25-16,-25 25 0,24 0 15,1 0-15,-25-1 16,25-24-16,0 25 16,0 0-16,-1-25 15,1 0 17,0-25-17,-25 0-15</inkml:trace>
  <inkml:trace contextRef="#ctx0" brushRef="#br0" timeOffset="25055.3386">6449 7739 0,'0'0'0,"25"0"63,0-25-48,-25 0 1</inkml:trace>
  <inkml:trace contextRef="#ctx0" brushRef="#br0" timeOffset="25916.1373">7417 7119 0,'0'-25'15,"0"0"-15,24 1 0,-24-1 16,0 0-16,0 0 16,-24 0-16,-1 1 15,0 24 1,0 0-16,0 0 16,1 0-16,-1 24 0,0-24 15,25 25-15,-25-25 0,0 50 16,25-25-16,0-1 0,-24 1 15,24 25-15,0-25 0,-25 49 16,25-24-16,0-26 0,0 26 16,0 0-16,0-26 0,0 51 15,0-50-15,0-1 0,25 1 16,-25 0-16,24 0 0,1 0 0,0-1 16,0-24-16,0 25 15,24-25-15,-24 0 16,0 0-16,0 0 0,-1 0 0,1 0 15</inkml:trace>
  <inkml:trace contextRef="#ctx0" brushRef="#br0" timeOffset="26587.7697">7615 7392 0,'-25'-25'0,"0"25"15,25 25 1,0 0-1,25-1 1,0 26-16,-25-25 16,0 0-16,25-25 15,-25 24-15,25-24 16,-25-24 0,0-1-16,0 0 15,0-25 1,0 26-16,-25-1 15,0 25-15,25 25 32,-25-1-32,25 1 15,25 0 1,0-25 0,0 0-16,-1 0 15,26-25-15,-25 0 0,0 1 16,-1-1-16,1 0 15,0 25-15,-25-25 0,25 25 16,-25 25 0,0 0-1,0 0 1,0-1-16,0 1 0,0 0 16,25 0-1,-1-25 1,1-25-16,0 0 15,-25 0-15,25 1 0,0-1 16,-25 0-16,0 0 0,0 0 31,0 50-15,0 0 0,0 0-16,0 0 0,0-1 0,25 26 15,-1-25-15,-24 0 16,25-25-16,-25 24 15,25-24-15,0 0 0,0 0 16,-25-24-16,49-1 16,-24 0-16,-25 0 15</inkml:trace>
  <inkml:trace contextRef="#ctx0" brushRef="#br0" timeOffset="26890.96">8434 7144 0,'0'0'0,"0"-25"0,24 0 16,-24-24-16,0 24 0,0 0 15,0 0-15,0 0 0,0 1 16,0-1-16,0 0 0,0 0 16,-24 25-1,24-25-15,-25 25 16,0 25 0,0 0-16,25 0 15,0 0-15,0 49 16,0-24-1,0-1-15,0-24 0,0 49 0,0-24 16,0-25-16,0 24 0,25 1 0,-25-25 16,25 49-16,-25-24 0,0-25 15,0-1-15,0 1 16,0 0-16,0 0 0,0 0 16,-25-25-16,25 24 0,-25-24 15,0-24-15</inkml:trace>
  <inkml:trace contextRef="#ctx0" brushRef="#br0" timeOffset="27181.181">8210 7491 0,'-24'-25'16,"24"0"15,24 25-31,1 0 0,0 0 16,25 0-16,-26-24 0,1 24 15,0 0-15,0 0 0,24 0 16,-24 0-16,0 0 0,-25-25 15,25 25-15,0 0 16,-25 25 15,24-25-31,-24 49 16,0-24 0,0 0-16,25 0 0,-25-50 46,0 0-46,-25-25 0,1 1 16</inkml:trace>
  <inkml:trace contextRef="#ctx0" brushRef="#br0" timeOffset="27286.8945">8508 7243 0,'0'-25'0,"0"50"0,-25-75 0,25 26 16,25 24 15,0 24-31,0 1 16,-1-25-16,1 0 0</inkml:trace>
  <inkml:trace contextRef="#ctx0" brushRef="#br0" timeOffset="28239.097">9004 7342 0,'-25'0'15,"25"-25"16,0 1-31,-25 24 16,25-25-16,-24 25 16,-1-25-16,0 25 15,0 0-15,0 25 16,1 0-16,24-1 16,0 1-16,-25-25 0,25 50 15,0-25-15,0-1 0,0 1 16,0 0-16,25 0 15,-1-25-15,1 0 16,25-25-16,-50 0 16,74-49-1,-49 49-15,0-49 0,-25 24 16,25 25-16,-25-24 0,0 24 16,0 0-16,0-25 0,0 26 0,-25-1 15,0 25 1,25 25-16,0-1 15,-25 1-15,25 0 0,0 49 16,0-49-16,0 25 0,0-25 16,0-1-16,0 26 0,25 0 15,0-26-15,0 1 16,0-25-16,-1 25 0,1-25 0,0 0 16,-25-25-1,25 25-15,0-49 0,-1 24 16,-24 0-16,25 25 0,-25-25 15,25-74 1,0 74-16,-25 0 16,-25 25-16,0 25 15,25 0 1,-25 0-16,25 0 0,0-1 16,0 1-16,0 25 15,50-50-15,-50 25 0,25-1 16,0-24-1,-1 0-15,-24-49 16,25 49-16,0-50 0,-25 25 16,25 1-16,-25-1 0,0 0 0,25 0 15,-25 0-15,0 1 16,0 48 0,0 1-1,0 0-15,0 0 0,0 24 16,0-24-16,0 0 15,0 0-15,24-25 32,1-25-32,0 0 15,-25 0-15,25 1 0,-25-1 16,25 0-16,-25 0 0,0 50 31,0 0-15,0 0-16,0-1 15,0 1-15,0 0 16,24 0-16,1-25 16,0 0-16,0-25 15,-25 0-15,0 0 16,25 1-16,-25-1 0</inkml:trace>
  <inkml:trace contextRef="#ctx0" brushRef="#br0" timeOffset="28535.4114">9773 6871 0,'0'-25'0,"0"50"0,25-50 0,-25 0 16,0 0 0,0 50 15,0 25-31,-25-50 16,25 25-16,0 0 0,0-1 15,0 1-15,0 25 0,0-25 16,0-1-16,0 1 0,0 0 15,0 0-15,0 24 0,25-24 16,-25 0-16,0 0 0,0 24 0,0 1 16,0-25-16,0 24 0,0-24 15,0 0-15,0 25 0,0-26 16,0 1-16,0 0 0,25-25 16,-25-25-1,0-24-15,0 24 16,0 0-16,24-25 0</inkml:trace>
  <inkml:trace contextRef="#ctx0" brushRef="#br0" timeOffset="28682.2767">9897 7293 0,'25'-25'16,"-25"0"-16,25 25 15,-25 25 1,0 0-16,0-1 16,0 1-16,0 25 0,0-25 15,24-1-15,-24 1 16,0-50 15</inkml:trace>
  <inkml:trace contextRef="#ctx0" brushRef="#br0" timeOffset="28991.7086">9823 6945 0,'0'0'0,"0"-24"0,24 24 31,1 24-31,0-24 15,25 0-15,-26 0 16,1-24-16,0 24 0,0-25 16,0 25-16,0-50 0,-1 50 15,-24-25-15,0 0 16,0 50 0,0 25-1,0-25-15,0 0 16,0-1-16,0 1 0,0 25 15,0-1-15,0 1 0,0-25 16,0 24-16,0-24 0,0 0 0,25 49 16,-25-49-16,0 0 15,0 0-15,-25-25 16,1-25 0</inkml:trace>
  <inkml:trace contextRef="#ctx0" brushRef="#br0" timeOffset="29467.906">9947 7268 0,'-25'0'0,"25"25"16,25-25 15,-1 0-31,1 0 0,25-25 16,-25 25-16,0-25 0,49 0 16,-49 25-16,0-25 15,-1 25-15,1-24 0,0 24 0,-50 0 47,25 24-47,0 1 16,0 0-16,25-25 31,0-25-15,0 25-16,-1-25 15,1 1-15,0 24 0,0 0 16,-25-25-16,25 25 15,-25 25-15,0-1 0,0 1 16,0 0-16,0 49 0,0-49 16,0 25-16,0-1 0,24-24 15,-24 74-15,0-49 0,0-25 16,0 24-16,0 1 0,-24-25 0,-1 49 16,0-49-16,0 0 15,0 0-15,-24-1 0,-1-24 16,25 0-16,1-24 15,-1 24-15,0-50 0,-25 0 0,26 26 16,-1-26-16,25 25 0,0-24 16,0-51-16,49 76 0,-24-26 15,0 0-15</inkml:trace>
  <inkml:trace contextRef="#ctx0" brushRef="#br0" timeOffset="29767.0403">10840 6672 0,'0'0'0,"0"25"15,0 0-15,0 0 16,0 24-16,0 1 0,0 0 0,-25-1 16,25 1-16,0 74 15,-25-74-15,0 24 0,25-24 0,0-1 16,-25 1-16,25 24 16,-24-24-16,24-25 0,0-1 15</inkml:trace>
  <inkml:trace contextRef="#ctx0" brushRef="#br0" timeOffset="30647.4741">11162 6995 0,'0'0'0,"0"-25"16,-25 25-16,0 25 15,25 0-15,-24 24 16,24 1-16,0-25 0,-25 24 15,25 26-15,0-26 0,-25 51 16,25-26-16,-25-24 0,25-1 16,0-24-16,0 25 0,0-26 15,-25 1-15,25-50 16,0 1 0,0-1-16,0-25 0,0 1 15,0-1-15,0-74 0,0 74 16,25-24-16,-25 24 0,0 1 15,25-50-15,0 74 0,0 0 16,-25 0-16,24 0 0,1 25 16,0-24-16,0 24 0,0 0 15,0 24-15,-1-24 16,1 50-16,-25-25 0,0 0 0,0-1 16,0 1-16,-25 0 0,25 0 15,-24 0-15,-1-1 0,0 1 16,0 0-16,0-25 15,25-25 1,0 0-16,25 1 0,-25-1 16,50 0-16,-25 0 0,-25 0 0,49-24 15,-24 24-15,0 0 0,24 0 16,-49 1-16,25 24 0,25-25 16,-25 25-16,-1 0 15,1 0-15,0 25 16,-25-1-16,0 1 15,0 0-15,0 0 0,0 0 16,0-1-16,0 1 16,0 0-16,25-25 15,-25-25 1,49 0-16,-24 1 0,0-1 16,0 0-16,0 0 0,-1 0 0,1 1 15,0 24-15,0-25 0,0 25 16,-25 25-1,0-1 1,0 1-16,0 0 0,0 25 0,0-26 16,0 1-16,0 0 0,0 0 15,0 0-15,0-50 32,0 0-32,-50 0 15,50 0-15,-25-24 0,0 24 16</inkml:trace>
  <inkml:trace contextRef="#ctx0" brushRef="#br0" timeOffset="30970.6084">11584 6697 0,'0'25'31,"25"-25"-15,-1 25-16,1-25 16,-25 25-16,25-25 0,0 0 15,0 0-15,49 0 0,-49 0 16,0 0-16,-1 0 0,1 24 15,0-24-15,25 0 0,-50 25 16,24-25-16,-24 25 0,25 25 16,-25-25-16,0-1 0,0 1 15,0 0-15,0 0 0,0 0 16,0-1-16,25-24 16,-25 25-16,0-50 15,0 1-15,25-1 16,-25 0-16,0-49 0,0 49 0,25-25 15,-25 25-15,0 0 16,0-24-16,0 24 0,0 0 16,24 25-16,1 0 15,-25 25-15</inkml:trace>
  <inkml:trace contextRef="#ctx0" brushRef="#br0" timeOffset="31731.1704">12452 6896 0,'25'0'0,"-25"-25"0,0 0 16,-25 25 15,0 0-31,25 25 16,-25 0-16,1-25 0,-1 25 16,25-1-16,-25 1 0,25 0 15,-25 0-15,25 0 0,0-1 0,0 1 16,25-25-1,0 0-15,0-25 16,-1 25-16,1-24 0,0-26 0,0 50 16,0-25-16,-25 0 15,24 25-15,-24-24 0,25 24 0,-50 24 32,25 1-17,0 0-15,-24 0 0,24 24 16,0-24-1,49-25 1,-24 0-16,0 0 0,0-49 16,-1 49-16,26-50 15,-50 25-15,25 0 0,0 1 16,-25-1 0,-25 50-1,25 24-15,-25-24 16,25 0-1,0 0-15,0 24 0,0-24 16,25-25 0,0 0-1,-1-25-15,1 0 0,25-24 16,-25 24-16,-25 0 0,24 0 16,1 1-16,0-26 0,-25 25 15,0 0-15,25 25 16,-25 25-1,0 0 1,-25 0-16,25 0 16,0-1-16,0 1 15,50 0-15,-26-25 16,1 0-16,0 25 0,25-25 16,-1 0-16,-24 25 0,0-25 0,0 24 15,-25 1-15,0 0 16,0 0-16,0 0 15,0-1-15,-25 26 0,0-25 16,25 0-16,-25-1 16,25 1-16,-25 25 0,1-50 0,24 25 15,-25-25-15,0 0 0,0 0 16,-49 0-16</inkml:trace>
  <inkml:trace contextRef="#ctx0" brushRef="#br0" timeOffset="33807.0256">14387 6796 0,'0'0'0,"25"0"16,-25-24-16,0-1 15,0 50 17,-25-1-32,25 1 15,-25 25-15,0-25 16,0 24-16,25-24 0,-25 25 0,1-25 16,-1 49-16,0-24 0,25-26 15,0 1-15,-25 0 0,25 25 16,-25-100 15</inkml:trace>
  <inkml:trace contextRef="#ctx0" brushRef="#br0" timeOffset="33966.5954">14089 6921 0,'0'0'0,"0"-25"0,25 50 31,0-25-31,-25 24 16,24 1-16,1 0 0,-25 0 15,50 49-15,-25-49 0,-1 0 16,26 0-16,-25-1 16,49 1-16,-24 0 0,-25-25 0,24 25 15,-24-25-15,0 0 0</inkml:trace>
  <inkml:trace contextRef="#ctx0" brushRef="#br0" timeOffset="37602.0112">15032 6871 0,'0'-25'16,"0"0"0,0 50 46,0 50-46,0-51-16,0 26 0,0-25 15,0 0-15,0-1 0,0 1 16,0 0-16,0 0 16,-25-50-1,25 0-15,0 0 16</inkml:trace>
  <inkml:trace contextRef="#ctx0" brushRef="#br0" timeOffset="38055.5591">14957 6672 0,'25'0'16,"0"0"0,-25 25-16,25-25 15,-1 0-15,-24 25 16,50-25-16,-25 25 16,0-25-16,-1 0 15,1 0 1,-25 25-1,0-1-15,25 1 16,-25 0-16,0 0 16,0 0-16,0 0 0,25-1 15,0 1-15,-1-25 16,1 0 0,-25-25-16,25 1 0,0-1 15,-25 0-15,25 0 16,-25 0-16,25 0 0,-1-24 0,-24 24 15,25 25-15,-25-25 0,0 50 32,0 25-32,0-26 15,0 51-15,0-50 16,0 0-16,0-1 0,25 1 16,0 25-16,0-50 0,-1 0 15,1 0 1,-25-25-16,25 0 15,-25 0-15,0 1 0,0-51 16</inkml:trace>
  <inkml:trace contextRef="#ctx0" brushRef="#br0" timeOffset="38217.1291">15701 6524 0,'0'0'0,"0"-25"16,0 0-16,25 25 16,-25 50-1,0-1-15,-25-24 0,25 0 16,0 24-16,0-24 0,0 25 0,0 24 15,0-24-15,25-25 0,-25 24 16,25-24-16,0 25 0,-25-25 16,0-1-16,0 1 0</inkml:trace>
  <inkml:trace contextRef="#ctx0" brushRef="#br0" timeOffset="38339.794">15602 6896 0,'0'0'0,"0"-25"15,25 25 1,49-25 0,-49 0-16,0 25 0,0 0 0,24 0 0,1 0 15</inkml:trace>
  <inkml:trace contextRef="#ctx0" brushRef="#br0" timeOffset="39194.2502">15900 6970 0,'0'0'0,"25"-25"32,-1 1-17,1-1-15,0 0 16,0 0-16,-25 0 0,0 0 16,25 25-16,-25-24 0,-25 24 15,0 0 1,0 24-1,0 1-15,25 0 16,0 0-16,0 0 0,25 0 16,0-25-1,124-25 1,-124 25-16,-1-25 16,26 0-16,-25-25 0,0 50 15,-25-24-15,24-1 0,-24 0 16,-24 0-16,-1 25 15,-25 0-15,25 0 16,25 25-16,-24-25 16,24 25-16,0 0 15,0-1-15,0 1 0,24-25 16,-24 25-16,50 25 0,-50-25 16,25-1-16,0 1 0,-25 0 15,24 0-15,-24 49 0,0-49 16,0 25-16,0-26 0,0 1 15,0 0-15,-24 25 0,24-26 16,0 1-16,-25-25 0,25 25 0,-25-25 16,25-25-1,0-24-15,0-1 16,0 25-16,0-24 0,0 24 16,25-25-16,-25 1 0,0-26 15,25 26-15,-1 24 0,1-25 16,-25 25-16,50-24 0,-25 24 15,-25 0-15,25 25 0,-1-25 16,1 0-16,0 25 16,0 25-1,-25 0-15,0 0 16,0 0 0,0-1-16,25 1 31,-1-25-31,1 0 15,0-25-15,0 25 0,24-24 16,-49-1-16,25 25 0,0 0 16,-25-25-16,0 50 31,0 0-15,25-25-16,-25 24 0,0 1 15,0 0-15,0 0 16,0-50 15,0 0-31,-25 0 0,0-24 16</inkml:trace>
  <inkml:trace contextRef="#ctx0" brushRef="#br0" timeOffset="39487.2406">16570 6524 0,'0'-25'16,"0"50"-16,-25-50 0,25 0 0,-25 25 15,50 25 16,24-25-31,-24 0 16,25 0-16,-25 0 0,-1 0 16,26 0-16,-50-25 0,50 25 15,-26 0-15,-24-25 16,25 25-16,-25-25 0,25 25 16,-25 25 15,0 0-31,0 0 0,0 0 15,0 24-15,0 1 0,25-25 16,-25-1-16,25 1 0,-25 0 16,0 25-16,24-26 0,-24 1 0,0 0 15,0 0-15,-24-25 16</inkml:trace>
  <inkml:trace contextRef="#ctx0" brushRef="#br0" timeOffset="39962.6309">16818 6722 0,'0'0'0,"-25"0"15,25-25-15,25 25 32,-1 0-32,1 0 15,0 0-15,49 0 0,-49 0 16,0 0-16,0-25 0,0 25 16,-1 0-16,26 0 0,-75 25 46,25 0-46,0 0 16,0 0 0,25-25-1,0 0-15,0 0 0,-1-25 16,1 25-16,25-50 16,-25 25-16,-25 1 0,24 24 15,1-25-15,0 0 0,-25 0 16,0 0-1,0 50-15,0 0 16,0 25 0,0-1-16,0 26 0,0-26 0,0 1 15,0 0-15,0-1 0,25 26 16,-25-26-16,25 1 0,-25-25 16,0 24-16,0-24 0,-25 25 0,25-26 15,-25-24-15,0 25 0,0-25 16,-24 0-16,24 0 0,0 0 15,-24-25-15,24 25 16,25-24-16,-50-26 0,50 25 0,-25-24 16,25 24-16,0-25 0,25-24 15</inkml:trace>
  <inkml:trace contextRef="#ctx0" brushRef="#br0" timeOffset="44401.2342">17983 6251 0,'0'-25'0,"0"0"31,0 75-15,0-1-16,-24-24 15,-1 74 1,0-24-16,0-26 0,0 75 0,1-49 16,-1-1-16,0-24 0,25 24 15,-50 26-15,50-51 0,-24 50 16,-1-24-16,0-50 16,25-1-16,25-73 31</inkml:trace>
  <inkml:trace contextRef="#ctx0" brushRef="#br0" timeOffset="45162.7572">18182 6747 0,'0'0'0,"0"-25"0,0 0 16,0 0 0,0 1-1,-25 24 1,0 0-16,0 24 16,1 26-16,-1-25 15,25 0-15,-25-1 16,25 1-16,0 0 0,0 0 15,25 0 1,0-25-16,-1 0 16,1-25-16,0 0 15,-25 0-15,25 25 0,-25-25 16,25 25 0,-25 25-1,0 0 1,0 0-16,0 0 15,0 0 1,24-25 0,1-25-16,-25 0 15,25 0-15,0 0 0,-25 0 16,25 1-16,-1 24 0,-24-25 16,25 25-16,-25-25 15,0 50 16,0 0-31,-25-1 16,25 1-16,0 0 16,25 0-1,0-25-15,0 0 16,0-25-16,-1-25 16,1 50-16,0-49 0,0 49 15,-25-25-15,25 0 0,0 25 16,-25-25-16,24 25 15,-24 25 1,0 0-16,0 0 16,0 0-16,0 24 15,0-24-15,0 0 16,25-25 0,0 0-1,-25-25-15,50 0 0,-26 0 16,1 25-16,0-24 0,0-1 15</inkml:trace>
  <inkml:trace contextRef="#ctx0" brushRef="#br0" timeOffset="45347.2451">18976 6325 0,'0'0'0,"0"-25"0,0 50 16,0 0-1,-25 25-15,25-26 0,0 26 16,0-25-16,0 24 0,0 26 15,0-26-15,0 1 0,0-25 16,0 24-16,0 1 0,0-25 16,0 0-16,0 0 15,-25-25-15</inkml:trace>
  <inkml:trace contextRef="#ctx0" brushRef="#br0" timeOffset="45500.1195">18728 6747 0,'0'0'0,"24"0"31,1-25-31,25 25 16,-1 0-16,-24-25 0,0 25 15,0 0-15,24-25 0,1 1 16,-25-1-16,0 0 16,-1 0-16,1-24 0</inkml:trace>
  <inkml:trace contextRef="#ctx0" brushRef="#br0" timeOffset="46599.2916">19174 6375 0,'0'0'0,"0"-25"0,0 50 31,0 0-15,-25-1-16,25 51 15,-25-50-15,25-1 0,0 1 16,0 0-16,0 0 0,0 24 16,25-24-16,-25 0 0,0 0 15,25-25-15,0 0 16,0-25-1,-1 0-15,1 0 16,-25 1-16,25 24 16,-25-25-16,25 25 0,0 0 0,-25 25 31,0-1-15,0 1-16,0 0 15,0 0-15,24-25 16,26 25-1,-25-25-15,0 0 0,-1 0 16,1-25-16,25-25 16,-25 25-16,0 1 0,-25-1 15,24 0-15,-24 0 16,-24 25 0,-1 0-16,0 25 15,25 0 1,-25 0-16,25-1 0,0 1 15,0 0-15,25-25 16,0 25 0,0-25-16,-1 0 15,1-25-15,0 0 16,0 25-16,0-49 0,-25 24 16,24 25-16,-24-25 0,0 50 46,0 0-46,0-1 16,0 1 0,25 0-16,0-25 31,0-25-15,0-24-1,-1 49-15,-24-25 0,25 0 16,0 0-16,-25 50 31,0 0-15,-25 0-1,25-1-15,0 1 0,25 0 32,0-25-32,0 0 15,49 0-15,-49-25 0,0 25 16,-1-25-16,1 25 0,25-24 15,-50-1-15,25 25 0,-25-25 16,0 0-16,-25 25 31,0 0-31,0 25 16,25 0 0,-25 0-16,25-1 15,-24-24-15,24 25 0,0 0 16,49-25-16,-24 25 15,0-25-15,24 0 16,-24 0-16,0-25 0,0 25 16,0-25-16,-1 0 0,1 1 15,0 24-15,0 0 0,-25-25 16,25 0-16,-25 50 31,0 0-31,0-1 16,0 1-16,24 0 15,-24 0 1,25-25 0,-25-25 15</inkml:trace>
  <inkml:trace contextRef="#ctx0" brushRef="#br0" timeOffset="47335.5993">20365 6449 0,'0'-25'0,"0"50"0,-25-50 15,50 25 17,24 0-32,-24 0 15,25 0-15,-26 0 0,26 0 0,-25-24 16,24 24-16,26-50 0,-50 50 16,0-25-16,-1 25 15,1-25-15,-25 50 31,0 0-15,0 0-16,0 0 0,0-1 16,0 26-16,0-25 0,0 24 15,0-24-15,25 0 0,-25 0 16,0 24-16,0-24 16,25 0-16,-50-25 15,0 0 1,-24-25-1,24 0-15,0 25 16,25-24-16,-25 24 16,50 0-1,0 0 1,0-25 0,24 25-16,-24 0 0,0 0 15,0-25-15,-1 25 0,1-25 16,0 25-16,0 0 0,0 0 15,-50 0 17,25 25-17,0 0-15,0 0 16,25-25 15,24 0-31,-24-25 0,0 25 16,0-25-16,-1 0 0,1 25 15,25-49-15,-25 49 16,-25-25-16,24 25 0,1-25 16,-25 50-1,0 24-15,-25 1 16,25-25-16,0 24 0,0 1 0,0-25 16,0 74-16,0-74 15,0 25-15,25-1 0,-25-24 16,0 25-16,0-1 0,-25-24 0,25 0 15,-49 0-15,24-25 0,-49 24 16,24-24-16,0 0 0,1 0 16,-1 0-16,-24 0 0,-50-24 15</inkml:trace>
  <inkml:trace contextRef="#ctx0" brushRef="#br0" timeOffset="49031.847">14709 8012 0,'0'-25'16,"-25"50"30,25 0-46,-24 0 16,24-1-16,-25 26 0,0 0 16,0 24-16,0-24 0,1-1 15,-1 1-15,0-25 0,-25 74 16,50-74-16,-24-1 0,24 26 16,-25-50-16,25 25 0,0 0 15,-25-25-15,25-25 16,0 0-16</inkml:trace>
  <inkml:trace contextRef="#ctx0" brushRef="#br0" timeOffset="49207.378">14263 8111 0,'0'-25'0,"24"50"32,-24 0-32,25 0 15,0 0-15,0-1 0,25 26 16,-26-25-16,26 0 0,-25-1 15,0 1-15,24 0 0,26 25 0,-26-26 16,-24-24-16,25 25 0,-26-25 16,1 25-16,0-25 15</inkml:trace>
  <inkml:trace contextRef="#ctx0" brushRef="#br0" timeOffset="50482.7712">15478 8161 0,'0'-25'0,"25"50"63,-25 0-47,0-1-16,0 1 15,0 0-15,0 0 0,0 0 16,0-1-16,0 1 0,0 0 15,0 0-15,0-50 32,25 25-32,-25-25 0,25 0 15,-1-24-15,-24 24 0,25 0 16,-25-24-16,25 24 16,-25 0-16,0 0 0,0 50 31,0 25-31,0-26 15,0 1-15,0 0 0,0 25 16,0-26-16,0 1 0,25-25 16,-25 25-16,25-25 0,-25 25 15,24-25-15,1 0 0,-25-50 16,25 25-16</inkml:trace>
  <inkml:trace contextRef="#ctx0" brushRef="#br0" timeOffset="51027.0696">15875 8111 0,'0'25'16,"0"25"0,0-26-16,0 1 15,0 0-15,0 0 16,0 0-16,25-25 16,-25 24-16,25-24 0,24 0 15,-49-24-15,25-1 16,-25 0-16,0-25 0,0 26 15,0-1-15,-25 0 16,25 0-16,-25 25 16,1 0-16,-1 0 0,0 25 15,25 0-15,0 0 16,0-1-16,25 1 16,0-25-16,-1 0 15,1 0-15,0 0 0,25-25 16,-26 1-16,1 24 15,0-25-15,0 0 0,0 25 16,-25-25-16,0 50 16,0 25-1,0-26 1,0 1-16,24 0 0,1 0 31,0-25-31,0 0 0,0-25 16,24-25-1,-49 26-15,25 24 0,-25-25 16,25 25-16,-25-25 16,0 50-1,0 0-15,0-1 16,0 1-16,25 25 16,0-50-16,-1 0 15,-24 25-15,25-25 16,0 0-16,25 0 0</inkml:trace>
  <inkml:trace contextRef="#ctx0" brushRef="#br0" timeOffset="51348.3218">16694 8161 0,'0'0'15,"-25"0"-15,0 0 0,0 0 16,50 0-1,0 0 1,0 0-16,24 0 0,1 0 16,-25-25-16,-1 25 0,26 0 15,-25 0-15,49-25 0</inkml:trace>
  <inkml:trace contextRef="#ctx0" brushRef="#br0" timeOffset="51659.2382">17090 8037 0,'0'25'31,"0"-1"-15,25 1-1,-25 0-15,25-25 0,-25 50 0,0-26 16,0 1-1,0-50 17,0 1-32,0-1 0,0 0 15,0 0-15,25-24 16,-25 24-16,25 0 0,-25 0 0,24 25 16,-24-25-16,25 0 0,0 25 15,0 25 1,-25 0-16</inkml:trace>
  <inkml:trace contextRef="#ctx0" brushRef="#br0" timeOffset="52162.887">17413 8210 0,'0'0'0,"0"-24"31,25 24-31,-25-25 16,24 0-16,-24 0 0,25 25 0,-25-25 15,25 1-15,-25-1 0,0 0 16,0 0-16,-25 25 16,0 0-16,1 0 15,-1 0-15,25 25 16,0 0-16,-25 0 0,25-1 0,0 1 16,0 0-1,25 0-15,0-25 0,-1 0 0,1 0 16,0 0-1,25-25-15,-25 0 0,-25 0 16,24 1-16,1-1 0,-25-25 16,0 25-16,25 0 0,-25 1 15,0-1-15,0 50 32,0-1-17,0 1-15,25 0 0,-25 0 16,0 49-16,0-24 0,0 0 15,0-1-15,0-24 0,0 25 0,0 49 16,0-50-16,0 1 16,25-25-16,-25 24 0,24 1 15,-24-25-15,0 0 16,0-50 0,0-25-16,0 25 15,0 1-15,0-51 0,-24 26 16,24 24-16,-25-25 0,25-24 15</inkml:trace>
  <inkml:trace contextRef="#ctx0" brushRef="#br0" timeOffset="53786.8303">17686 8037 0,'0'-25'0,"0"50"0,0-100 0,25 26 16,-1 49-16,-24-25 15,0 0-15,25 25 16,0 0-16,0 0 0,0 25 16,-1-25-16,1 25 15,0-1-15,-25 1 0,0 0 0,0 0 16,-25 25-16,25-26 15,-25 1-15,1 0 0,-1-25 16,25 25-16,-25 0 0,0-25 16,25-25-1,25 25 1,-25-25-16,25 0 0,0 0 0,24 1 16,-24-1-16,0 0 0,0 25 15,-1-25-15,1 0 16,0 0-16,-25 1 15,25 24-15,-25 24 32,25-24-32,-25 25 15,0 25-15,24-25 16,-24 0-16,0-1 16,25-24-16,0 0 31,0-49-16,0 24-15,-1 0 16,1 0-16,0 0 0,-25 1 0,25 24 16,-25-25-1,0 50 1,0 24-16,0-24 16,0 0-16,0 0 15,0 24-15,25-49 16,-1 0-16,1 25 0,0-25 15,0 0-15,0 0 0,-1 0 16,1-25-16,0 25 0,0-24 0,25-1 16,-50 0-16,24 0 15,-24 0-15,25 25 16,-25-25-16,0 1 0,0-1 16,-25 25-1,1 0 1,-1 25-16,0-25 15,0 0-15,0 49 0,0 1 16,25-25 0,0 0-16,25-25 15,0 0-15,0 0 16,-25-25-16,25 25 0,0-50 16,-1 25-16,-24 0 0,25 1 15,-25-1-15,25-25 0,-25 25 16,0 1-16,0-1 15,25 25-15,-25-25 0,0 50 32,0 0-17,0-1-15,0 1 16,0 50 0,25-75-16,-25 24 0,24 1 0,26 0 15,-25-25-15,0 0 16,-1 0-16,1-25 15,0 25-15,-25-25 0,25 25 16,-25 25 15,0 25-31,0-25 16,0 0 0,25-25-16,-25-25 31,0 0-31,0 0 0,0 0 15,0 0-15,0 1 0,-25-1 16,0-50-16,25 51 0,-25-1 0,25 0 16,0 0-16,0 0 15,0 50 17,0 0-32,25-25 0,0 0 15,24 25-15,-24-25 16,25 0-16,-25 25 0,-1-25 15,26 0-15,0 0 0,-26 0 16,1 0-16,0 0 0,0 0 16,0 0-16,-1 0 0,-48 0 31,-1 0-15,0 24-1,0-24-15,25 25 16,0 0-16,-25-25 0,25 25 0,0 0 15,25-25 1,0 0 0,0 0-16,0 0 15,-1 0-15,-24-25 16,0 50 15,0-1-15,0 1 15,25-25-31,0 0 0,0 0 16,0 0-16,-1-25 0,-24 1 15,25-1-15,0 0 16,-25 0-16,25 0 0,-25 1 16,25-1-16,-25 0 0,25 0 15,-25-24-15,24 49 16,-24-25-16,0 0 0,25 0 0,-25 0 15,25 25-15,-25-24 0,0-1 16,0 50 15,0-1-31,0 1 0,0 25 16,0-25-16,0-1 0,0 26 16,0-25-16,0 49 0,25-49 15,-25 0-15,25 0 0,-25-1 16,0 1-16,0 0 15</inkml:trace>
  <inkml:trace contextRef="#ctx0" brushRef="#br0" timeOffset="54023.1966">19496 7863 0,'0'0'0,"0"-25"16,50 0 0,-25 25-1,0 0-15,0 0 0,49-24 16,-24 24-16,-26-25 0,26 25 0,-25 0 15,24-25-15,-24 25 16,0 0-16,0 0 0,-25 25 31,-25-25-15,25 74 0,0-49-16,0 0 0</inkml:trace>
  <inkml:trace contextRef="#ctx0" brushRef="#br0" timeOffset="54510.7295">19819 7615 0,'0'0'0,"-25"-25"0,25 0 15,25 25 17,0 0-17,0 25-15,-1-25 0,1 25 0,0-25 16,25 25-16,-26 0 0,1-25 15,0 24-15,0-24 0,0 25 16,-1 0-16,-24 0 31,0 0-31,0-1 0,0 1 16,0 0 0,25-25-16,0 0 15,0 0-15,0 0 0,-1-25 16,1 25-16,0-25 0,0 1 15,-25-1-15,25 0 0,-25 0 16,24 25 0,-24-25-16,25 25 31,0 25-15,0-25-16,0 0 0,24 0 15,-24 0-15,0 0 0,0 0 16,-1 0-16,1-25 0,25 25 15,-25 0-15,0 0 0,-1 0 16,-24 25 0,0 0-1</inkml:trace>
  <inkml:trace contextRef="#ctx0" brushRef="#br0" timeOffset="67602.6842">16644 5928 0,'0'25'47,"0"0"15,0 0-31,0 0-15,0-1 15,0 1-15,0 0-1,0 0 1,25-25 15,0-25-15,-1 0-16,1 25 0,0-25 16,-25 1-16,25-1 0,0 25 15,49-50-15,-49 1 16,0 24-16,-1 0 0,1 0 15,50-25-15,-51 26 0,1-1 16,0 0-16,-25 0 0,25 0 0,0 1 16,-25-1-16,24 25 15,-48 0 79,24 25-63</inkml:trace>
  <inkml:trace contextRef="#ctx0" brushRef="#br0" timeOffset="68355.4732">19621 5879 0,'0'-25'0,"0"50"47,0 0-47,0-1 16,0 1-1,0 0 1,24-25 15,1-25-31,25 0 0,-25 1 16,-1-1-16,1 0 0,0 0 16,25-25-16,-1-24 0,1 49 0,-25 0 15,-1-24-15,1 24 0,25 0 16,-50 0-16,25 1 0,-1-1 15,-24 50 17,0-1-17,0 1-15,0 0 16</inkml:trace>
  <inkml:trace contextRef="#ctx0" brushRef="#br0" timeOffset="105258.9293">6102 10443 0,'-25'0'16,"25"-25"-16,0 0 31,-25 25-31,1 0 31,-1 0-31,0 0 0,0 0 16,-24 0-16,24 0 15,0 0 1,50 0 15,0 0-31,-1 0 0,-24-25 16,25 25-16,0 0 16,-25-24-16,25 24 0,0 0 15,-1 0-15,26 0 16,-25 0-16,0 0 0,-1 0 15,1 0-15,0 0 0,0 24 0,0 1 16,-25 0 0,0 0-16,0 0 0,0-1 15,-25 1-15,0 25 16,25-25-16,-25-1 0,25 1 16,-25-25-16,25 25 0,-24 0 15,-1-25-15,25 25 0,-25-25 16,0 0-1,50 0 32,0 0-47,0 0 16,-1 0 0,1 0-16,0 0 15,25 24 1,-26-24-16,1 0 0,-25 25 15,25-25-15,0 25 0,-25 0 16,0 0-16,0-1 0,-25 26 16,25-25-16,-50 0 15,50-1-15,-24 1 0,-1 0 16,-50 0-16,51 0 0,-1-1 16,0-24-16,0 25 0,0-25 0,1 25 15,-1-25-15,0 0 16,0 0-16,0 0 15,25-25 17,25 25-17,-25-25 1,50 25 0,-25-24-16,-1 24 15,1 0-15</inkml:trace>
  <inkml:trace contextRef="#ctx0" brushRef="#br0" timeOffset="105426.4768">6598 11112 0,'0'0'0,"25"0"16</inkml:trace>
  <inkml:trace contextRef="#ctx0" brushRef="#br0" timeOffset="109875.3083">7590 10443 0,'0'-25'0,"25"0"15,-25 0-15,0 1 16,25-1 0,-25 0-1,-25 0 1,0 25-1,25-25-15,-25 25 16,1 0-16,-1 0 16,0 0-16,-25 25 15,26-25 1,24 25-16,-25 0 0,0 0 16,25-1-16,0 1 15,0 0-15,0 25 16,0-26-16,0 1 0,0 0 15,25 0-15,0 0 0,-25-1 16,24 1-16,1 0 0,-25 0 16,25 0-16,0 24 0,-25-24 0,25-25 15,-25 25-15,0 24 16,0-24 0,-25-25-16,25 25 0,-25-25 0,0 25 15,0-25-15,25 25 16,-24-25-16,-1 0 0,25 24 0,-50-24 15,25 25-15,1-25 16,24-25 15,24 1-31,1-1 16,0 25-16,0 0 16,-25-25-16,49 0 0</inkml:trace>
  <inkml:trace contextRef="#ctx0" brushRef="#br0" timeOffset="110203.3852">7962 10666 0,'0'0'0,"0"-25"15,0 0 1,-25 25-1,1 0 1,-1 0 0,0 0-16,25 25 15,-25-25-15,25 25 0,-25 0 0,25 0 16,-24-25-16,24 24 0,0 1 16,0 0-16,0 0 15,0 0-15,24-25 0,-24 24 16,25-24-16,0 0 15,0 0-15,0 0 16,-1 0-16,1-24 0,0-1 0,0 25 16,0-25-16</inkml:trace>
  <inkml:trace contextRef="#ctx0" brushRef="#br0" timeOffset="110586.6621">8235 10641 0,'0'-25'15,"-25"25"1,25 25 31,-24-25-47,-1 25 16,25 0-16,-25 0 15,25-1 1,25-24-1,0 0 1,-1 0 0,1 0-16,0 0 15,-25-24-15,25 24 16,-25 24 15,0 1-15,25 0-1,-1-25 17,-24-25-32,25 25 15</inkml:trace>
  <inkml:trace contextRef="#ctx0" brushRef="#br0" timeOffset="110804.0806">8483 10368 0,'0'0'0,"-25"0"32,25 25-17,0 25-15,0-25 0,0-1 16,0 1-16,0 0 16,25 25-16,-25-26 0,25-24 15,-25 25-15,0 0 0,25 0 16,0-25-1,-1-25 1</inkml:trace>
  <inkml:trace contextRef="#ctx0" brushRef="#br0" timeOffset="110990.5806">8657 10592 0,'0'0'0,"0"-25"0,0 50 47,0-1-47,0 1 16,0 0-16,0 0 0,25 0 15,-25-1 1,0-48 15,-25-26-15,25 25-16,0 0 16</inkml:trace>
  <inkml:trace contextRef="#ctx0" brushRef="#br0" timeOffset="111106.2696">8582 10443 0,'-24'-25'0,"24"0"0,24 25 47,26-25-32,-25 25 1,0 0-16</inkml:trace>
  <inkml:trace contextRef="#ctx0" brushRef="#br0" timeOffset="111651.1565">8806 10220 0,'0'0'0,"24"-25"0,-24 50 31,0-1-15,0 1-16,0 0 15,0 49-15,0-49 0,0 25 16,0-25-16,25 24 0,-25-24 16,0 49-16,0-49 0,0 0 15,0 0-15,0 0 0,0-1 16,0 1-16,-25-25 15,25-25 1,0 1 0,25-1-16,-25 0 0,25 0 0,0 0 15,0 1-15,-1-1 16,1 25 0,0 0-1,0 25-15,-25-1 16,25-24-16,-25 25 0,0 0 15,0 0-15,0 0 0,-25-25 16,25 24-16,-25 1 16,25 0-1,0-50 1,25 0-16,-25 1 0,25-1 16,0 0-16,-1-25 0,1 50 15,0-24-15,0-1 0,0 0 16,-1 25-16,1 25 31,-25 0-31,0-1 16,0 1-16,0 0 15,0 0-15,0 0 16,-25-25 0,1-25-1,-1 0 1,25 0-16</inkml:trace>
  <inkml:trace contextRef="#ctx0" brushRef="#br0" timeOffset="112029.1918">9103 10418 0,'0'0'0,"0"-25"15,25 25 32,0-25-47,0 25 0,0 0 16,-1-24-16,1-1 0,50 0 15,-51 0-15,1 0 0,0 1 16,25-26-16,-26 25 16,1-24-16,-25 24 15,0 50 32,0-1-47,0 1 16,0 0-16,0 0 0,25 24 15,-25-24-15,0 25 0,25-25 16,-25-1-16,0 51 0,25-50 16,-25 24-16,0-24 0,0 0 15,0 0-15,0 24 0,0-24 16,0 0-16,0 0 0,0-50 31,24 0-31,1-25 16,-25 26-16</inkml:trace>
  <inkml:trace contextRef="#ctx0" brushRef="#br0" timeOffset="112199.7313">9748 10368 0,'25'-24'16,"-50"48"-16,75-48 15,-50 48 1,0 1-16,0 0 0,0 0 16,0 0-16,0-1 0,0 1 15,0 0-15,0 25 0,0-26 16,0 1-16,0-50 31,0-24-15</inkml:trace>
  <inkml:trace contextRef="#ctx0" brushRef="#br0" timeOffset="112558.7777">9723 10220 0,'0'0'0,"0"-25"0,-24 25 0,48 0 47,1 0-47,0 0 16,0 0-16,0 0 15,-1-25-15,1 0 0,0 25 16,0-25-16,0 25 0,-1-24 16,1-1-16,0 0 15,-25 0 1,0 50-1,0 0 1,0 0-16,0-1 0,0 1 16,0 0-16,0 49 0,0-49 15,0 0-15,0 25 0,0-26 0,0 1 16,0 50-16,0-51 0,0 1 16,25 0-16,-25 0 0,0 0 15,0-1-15,0 1 16,-25 0-1,0-25-15</inkml:trace>
  <inkml:trace contextRef="#ctx0" brushRef="#br0" timeOffset="113122.4338">9872 10567 0,'0'0'16,"0"-25"-16,0 0 16,0 0-1,50 25-15,-50-24 16,49-1-16,-24 25 0,0 0 15,25-25-15,-25 25 0,24-50 16,-24 50-16,0-24 0,0 24 16,-1 0-16,-24-25 0,25 25 15,-25 25 1,0-1-16,-25 1 16,25 0-16,0 0 15,-24 0-15,24 24 0,0-24 16,0 0-16,0 0 15,49-1 1,-24-24-16,0 0 0,-25-24 0,49-26 16,-24 25-16,0 0 0,0 1 15,-25-1-15,49-25 0,-49 25 16,0 1-16,25-1 0,-25 0 16,0 50 15,0 24-31,-25-24 0,25 0 15,0 0-15,0 24 0,0 1 16,0 24-16,0-24 0,0 0 16,0-1-16,0 1 0,25 49 15,-25-49-15,25-1 0,-25-24 0,0 25 16,0-26-16,-25 26 0,25-25 16,-49-25-16,24 25 0,0-25 15,-25 25-15,26-25 0,-1 0 16,-25 0-16,25 0 0,1-25 15,-1-25-15,25 25 0,0 0 16,0 1-16,0-1 0,25-25 16,-1 1-16,1 24 0,25-25 15,-25 25-15,24-24 0,26-1 16,-26 25-16,1 1 0,-25-1 0,24 0 16,1 0-16</inkml:trace>
  <inkml:trace contextRef="#ctx0" brushRef="#br0" timeOffset="160809.3499">12179 9823 0,'0'24'156,"25"-24"-156,-25 25 16,0 0-16,25 0 15,-25 0-15,0-1 16,25 1-16,-25 0 0,0 0 16,0 0-16,0 0 0,0-1 15,0 1-15,0 0 16,0 0-16,0-50 62,0 0-62,0 0 16,0 1 0,0-1-16,0 0 0,0 0 15,24 0-15,1 0 16,-25 1-16,0-1 16,25 25-16,-25-25 0,25 25 15,-25-25-15,25 25 0,-1-25 16,1 25-1,0 0 1,0 25 0,0 0-1,-1 0 1,-24 0-16,0-1 16,25 1-1,-25 0-15,0 0 16,0 0-16,0 0 15,0-1-15,0 1 0,0 0 0,0 0 16,0 0-16,0 24 16,0-24-16,0 0 15,0 0-15,0-1 16,0 1-16,0 0 16,25-25 30,25-25-30</inkml:trace>
  <inkml:trace contextRef="#ctx0" brushRef="#br0" timeOffset="161579.3112">13370 10244 0,'0'-24'0,"0"-1"15,0 0 1,0 0 0,0 0-1,-25 1 1,0 24-1,0-25 1,1 25 0,-1 0-1,0 0 1,25 25-16,-25-25 16,25 24-16,-25-24 0,25 25 15,-25 0-15,1-25 16,24 25-16,-25 0 0,0 24 15,25-24 1,-25 0-16,25 0 0,0-1 16,0 26-16,0-25 0,0 0 15,0-1-15,0 1 0,0 0 16,0 0-16,0 0 16,0-1-16,25 1 15,0-25-15,-25 25 0,25 0 16,-1 0-16,1-25 0,0 0 15,0 24-15,0-24 16,24 25-16,-24-25 16,0 0-16,0 0 15,-25-25 32,25 1-16,-1 24 1</inkml:trace>
  <inkml:trace contextRef="#ctx0" brushRef="#br0" timeOffset="162138.8071">13692 10740 0,'-25'0'15,"50"25"32,-25 25-47,0-25 16,0-1-16,0 1 15,0 0-15,0 0 0,0 0 16,0-50 31,0 0-47,0 0 16,0 0-16,0 1 0,0-1 15,0 0-15,0 0 16,0 0-1,25 25 1,0 0-16,-25-24 0,25 24 16,-1 0-16,1 0 15,0 0 1,0-25-16,0 25 31,-1 0-31</inkml:trace>
  <inkml:trace contextRef="#ctx0" brushRef="#br0" timeOffset="164511.9009">16049 9376 0,'0'0'0,"0"25"15,0 0 63,0 0-62,0-1-16,0 1 16,0 0-16,0 0 15,0 0-15,0-1 16,0 1 0,0 0-16,0 0 15,0 0-15,0-1 16,0 1-1,0 0-15,0 0 16,0-50 47,24 25-48,-24-25-15</inkml:trace>
  <inkml:trace contextRef="#ctx0" brushRef="#br0" timeOffset="165413.4587">16346 9475 0,'0'25'31,"-25"-25"-31,25 25 47,-24-25-47,24 25 15,0 0 1,-25-25 0,25 24-16,0 1 15,0 0 1,0 0-1,0 0 1,0-1 15,0 1 1,25-25-17,-25 25 1,24-25 15,1 0 0,-25 25-31,25-50 32,-25 0-1,25 25-31,-25-25 15,0 1 1,25-1-16,-25 0 16,0 0-16,0 0 15,0 1-15,0-1 16,0 0-16,-25 25 16,25-25-16,-25 25 31,0 0-31,0 0 0</inkml:trace>
  <inkml:trace contextRef="#ctx0" brushRef="#br0" timeOffset="172073.5311">17016 9872 0,'-25'0'15,"25"-25"16,-25 25-15,1 0 15,-1 0-15,25-24-16,-25 24 16,0 0-1,25 24 1,-25-24-16,25 25 15,-24-25-15,-1 25 16,0-25-16,25 25 0,-25-25 16,25 25-16,-25-1 15,25 1 1,-24 0-16,24 0 16,-25-25-16,25 25 15,-25 24-15,25-24 16,0 25-1,0-25-15,0-1 0,0 1 16,0 0-16,0 0 16,0 0-16,0-1 0,0 1 15,0 0-15,0 0 16,0 0-16,0-1 0,0 1 16,0 0-16,0 0 15,25 0-15,0-1 16,-1-24-16,1 25 31,25-25-15,-50 25-16,25-25 0,-1 0 15,1 0 1,0 0-16,-25-25 16,25 25-1,0-25 16,-25 1 1</inkml:trace>
  <inkml:trace contextRef="#ctx0" brushRef="#br0" timeOffset="173038.9609">17214 10691 0,'0'-25'16,"0"0"46,0 0-31,25 25-15,0 0 0,0-24-1,0 24 16,-25 24-15,24 1-16,-24 0 16,25 0-1,-25 0 1,0-1 0,0 1-1,-25 0-15,1 0 16,24 0-1,-25 24-15,25-24 16,-25-25-16,25 25 0,-25-25 16,25 25-16,0-50 78,0 0-63,25 25 79,0 0-63,-25 25-15,0 0 0,25-25-16,-1 0 31,-24-25-15,25 25-16,-25-25 15,25 25-15,0-25 16</inkml:trace>
  <inkml:trace contextRef="#ctx0" brushRef="#br0" timeOffset="179513.9463">1017 4862 0,'-25'0'15,"25"25"-15,0-1 32,0 1-17,0 0-15,0 0 16,0 0-16,0-1 16,0 1-16,0 0 15,0 0 1,0 24-16,0-24 15,0 0 1,0 0-16,0 0 16,0-1-1,0-48 17,25-1-17</inkml:trace>
  <inkml:trace contextRef="#ctx0" brushRef="#br0" timeOffset="181018.6059">2704 4961 0,'25'-25'0,"-1"25"78,-24-25-63,25 25-15,0 0 16,-25-24 0,25 24-16,0 0 31,-25 24-31,0 1 15,24 0-15,-24 0 0,0 0 16,0-1 0,0 1-16,0 0 0,0 0 15,-24-25-15,24 25 16,0-1-16,-25-24 0,0 25 0,25 0 16,-25 0-16,0-25 15,50 0 110,0 0-109,0 0-1,0 0 1,-1 0-16,1 0 16,0-25-1,0 25-15,0 0 32</inkml:trace>
  <inkml:trace contextRef="#ctx0" brushRef="#br0" timeOffset="182128.9815">3026 5879 0,'-25'0'16,"1"0"-1,48 0 63,1 0-62,0 0-16,0 0 16,-25 25-1,0-1 1,0 1-16,0 0 15,-25-25-15,25 25 0,-25-25 16,25 25-16,-25-1 0,1-24 16,24 25-16,-25-25 0,25 25 15,25-25 1,-1 0 0,26-25-16,-25 25 15,0 0-15,-1 0 16,1 0-16,-25 25 15,0 25 1,-25-26-16,-24 1 0,24 0 16,0 0-1,0-25-15,1 0 16,-1 0-16,0-25 16</inkml:trace>
  <inkml:trace contextRef="#ctx0" brushRef="#br0" timeOffset="183081.411">3001 6995 0,'0'25'62,"0"0"-46,0-1-16,0 1 15,0 0 1,25-25-16,-25 25 0,25-25 0,0 0 16,0 0-1,-1 0-15,1 0 16,0-25-1,0 25-15,-25-25 16,0 0-16,25 1 0,-25-1 16,0 0-16,0 0 15,-25 25 1,0 0 0,25 25-16,0 0 15,0 0-15,0-1 16,-25 1-16,25 0 0,0 0 15,0 0-15,0-1 0,0 1 16,0 0-16,0 0 16,0 0-16</inkml:trace>
  <inkml:trace contextRef="#ctx0" brushRef="#br0" timeOffset="183417.5092">3175 7689 0,'0'25'16,"0"0"0,25-25 15,-25 25-16</inkml:trace>
  <inkml:trace contextRef="#ctx0" brushRef="#br0" timeOffset="183566.1119">3175 7987 0,'0'0'0,"0"25"15,0 0-15,0 0 16,0-1-1,25-24-15</inkml:trace>
  <inkml:trace contextRef="#ctx0" brushRef="#br0" timeOffset="183702.7522">3200 8285 0,'0'0'0,"-25"25"0,25-1 16,0 1-16,0 0 31,25-25-31</inkml:trace>
  <inkml:trace contextRef="#ctx0" brushRef="#br0" timeOffset="183802.4776">3200 8483 0,'-25'25'16,"25"0"-16,0 0 15,0-1-15,0 1 16</inkml:trace>
  <inkml:trace contextRef="#ctx0" brushRef="#br0" timeOffset="184213.6972">3175 9277 0,'0'25'31,"0"0"-15,0-1-16,0 1 15,0 0-15,0 25 16,0-26-16,0 1 0,-25-25 15,25 25-15,0 0 0,0 0 0,25-25 32,0 0-17,-25-25-15</inkml:trace>
  <inkml:trace contextRef="#ctx0" brushRef="#br0" timeOffset="184439.3958">3324 9302 0,'0'0'0,"-25"25"31,25-1-31,0 1 16,0 0-16,0 25 15,25-26-15,-25 1 0,25-25 16,24 0-16,-24 0 16,0-25-16,0 1 15,-1-1-15,-24 0 16,0 0-16,0 0 0,0 1 15,-49 24-15,24-25 0,-25 25 16,26 0-16,-26 49 0</inkml:trace>
  <inkml:trace contextRef="#ctx0" brushRef="#br0" timeOffset="186365.7813">1240 5159 0,'0'25'0,"25"-25"15,0 0 1,0 0-16,-1 0 16,26 0-16,-25 0 0,0 0 15,74 0-15,-74 0 0,24 0 16,1 0-16,0 0 0,-1 0 0,50 0 15,-49 0-15,0 0 0,-26 0 16,26 0-16,-25 0 16,0 0-16,-25 25 15,-25-25 1,25 25-16,-25-25 0</inkml:trace>
  <inkml:trace contextRef="#ctx0" brushRef="#br0" timeOffset="186778.6759">1290 5581 0,'0'0'0,"25"25"31,24 0-31,-49-1 16,25-24-16,0 25 0,24 0 15,-24 0-15,25-25 0,-25 25 16,24-25-16,-24 0 0,74 24 16,-49-24-16,0 25 0,-1-25 0,1 0 15,24 25-15,-24-25 16,-25 0-16,-1 0 0,1 0 16,0 25-16,0-25 0,-25 25 15,-25-25 1</inkml:trace>
  <inkml:trace contextRef="#ctx0" brushRef="#br0" timeOffset="187238.507">1587 6028 0,'0'-25'0,"25"25"31,25 74-15,-50-49-1,25 0-15,49 24 0,-49-24 0,0 0 16,24 0-16,-24 24 0,25-24 16,24 50-16,-24-51 0,-1 26 15,-24-25-15,25 0 0,-1 24 16,75 26-1,-74-51-15,-25 1 0,24 0 0,1 0 16,-25-25-16,0 25 0,-1-25 0,-24 24 16,25-24-16,-25-24 31,-25-1-15</inkml:trace>
  <inkml:trace contextRef="#ctx0" brushRef="#br0" timeOffset="187746.0936">1687 6424 0,'-25'25'16,"25"0"-16,0 0 15,0 0 1,25-1 0,0 1-16,-1 0 15,1 0-15,0 0 0,0-1 0,-25 1 16,25 0-16,24 25 0,-24-26 16,0 26-16,0-25 0,-1 25 15,51 24-15,-50-49 0,-1 24 16,26 1-16,-25-25 0,24 24 15,26 26-15,-50-50 0,24 24 0,-24-24 16,0 0-16,24 0 0,-49-1 16,25-24-1,-25-24 1</inkml:trace>
  <inkml:trace contextRef="#ctx0" brushRef="#br0" timeOffset="188168.9707">1637 6747 0,'0'0'15,"0"25"-15,-25-1 0,25 1 16,0 0-16,0 0 16,25 0-16,-25 0 15,25 24-15,-25-24 0,25 0 0,-25 24 16,25-24-16,-1 74 0,1-74 15,0 25-15,-25-1 0,50 1 16,-26 0-16,26 49 0,-25-74 16,0 24-16,24 1 0,-24-1 15,0-24-15,24 74 0,1-74 16,-25 25-16,0-25 0,-1-1 16,1 26-16,0-25 0,0 0 15,-25-75 1,0 25-1</inkml:trace>
  <inkml:trace contextRef="#ctx0" brushRef="#br0" timeOffset="188607.7854">1563 7218 0,'-25'0'0,"50"0"0,-50 25 0,0-25 16,25 25-16,-25 0 0,25-1 15,0 1-15,0 0 16,25 0-16,0 49 0,-25-49 16,25 0-16,-25 24 0,24 1 15,1 24-15,0-24 0,-25 0 16,50 123 0,-25-73-16,-1-26 0,1-24 0,0-1 15,0 1-15,24 49 0,-24-49 16,0-26-16,-25 26 15,25 0-15,0-1 0,-1 26 16,1-51-16,0 1 0,-25 0 0,25 0 16,0-25-16,-25 25 0,0-50 31,0-25-31</inkml:trace>
  <inkml:trace contextRef="#ctx0" brushRef="#br0" timeOffset="189006.7461">1488 8210 0,'0'0'0,"0"25"0,0 0 0,0 0 16,-25 0-16,25-1 0,0 26 15,0-25-15,25 24 0,-25-24 16,25 25-16,0 24 0,0-24 16,-1-1-16,1-24 0,0 25 15,-25-1-15,50 51 0,-25-51 16,-1-24-16,1 25 0,0-1 0,25 26 15,-26-50-15,1 24 16,25 26-16,-25-51 16,24 51-16,-24-50 0,0-1 15,0 1-15,-1 0 0,1 0 16,0-25-16,-25 25 0,25-25 0,0 0 16,-1 0-1</inkml:trace>
  <inkml:trace contextRef="#ctx0" brushRef="#br0" timeOffset="194841.3425">992 10567 0,'0'0'0,"0"-25"31,25 0-31,0 25 16,0 0-1,-25-25-15,24 25 16,1 0 0,-25 25-16,0 0 15,25 0-15,-25 0 0,0 24 16,0-24-16,0 0 0,0 0 15,0-1-15,0 1 0,0 25 16,-25-25-16,25-1 0,-25 1 16,25 0-16,-24 0 15,-1-25-15,25 25 0,-25-25 16,0 0-16,0 0 16,25-25-1,-24 25-15,24-25 31,24 25 1,1 0-32,0 25 15,0 0 1,0-25 0,-1 0-16,1 24 15,0-24-15,0 25 16,0-25 15,-1 0 0,-24-25-31</inkml:trace>
  <inkml:trace contextRef="#ctx0" brushRef="#br0" timeOffset="195646.5557">1439 10864 0,'24'0'125,"1"0"-110,0 0 1,0 0-16,0 0 16,-1 0-16,1 0 31,0 0-31,0 0 0,0 0 0,0 0 15,-1-24-15,1 24 0,0 0 16,49 0-16,-49-25 0,0 25 16,0 0-16,24 0 0,-24 0 15,0 0-15,0 0 0,0 0 16,-1 0-16,26 0 16,-25 0-16,0 0 15,-1 0-15,1 0 0,0-25 16,0 25-16,0 0 0,-1 0 15,1 0-15,25-25 16,-25 25-16,-1 0 0,1-25 16,0 25-16,-50 0 62</inkml:trace>
  <inkml:trace contextRef="#ctx0" brushRef="#br0" timeOffset="195905.8549">2332 10666 0,'24'0'31,"1"0"-16,0 0 1,0 0-16,0 0 0,-1 0 16,-24 25-16,25-25 0,0 25 15,-25-1-15,0 1 0,0 0 16,0 0 0,0 0-16,0-1 0,0 1 15,-25 0-15,0 0 16</inkml:trace>
  <inkml:trace contextRef="#ctx0" brushRef="#br0" timeOffset="196330.0502">2828 10641 0,'0'-25'0,"25"25"16,-1-24-1,1 24 1,0 0-16,-25 24 0,0 1 15,0 0-15,0 25 16,-25-26-16,0 1 16,25 0-16,-24 0 0,24 0 15,0-1 1,24-24 0,1 0-16,0 0 15,0 0-15,0 0 0,-1 0 16,1 0-16,-25 25 15,0 0 1,0 0-16,-25 0 0,1-25 16,-26 49-16,0-24 0</inkml:trace>
  <inkml:trace contextRef="#ctx0" brushRef="#br0" timeOffset="196782.8541">1712 11509 0,'0'25'63,"24"-25"-63,1 25 0,25 0 15,-25 0-15,-1-25 0,1 24 16,0-24-16,49 25 0,-49 0 16,0-25-16,25 25 0,-26 0 15,26-25-15,0 49 0,-1-24 16,-24-25-16,0 25 0,0-25 16,-1 25-16,1-1 15,-25-48 1</inkml:trace>
  <inkml:trace contextRef="#ctx0" brushRef="#br0" timeOffset="197047.1624">2629 11633 0,'25'0'0,"0"0"16,-25 25-16,0 25 16,25-25-1,-25-1-15,0 1 0,25 0 0,-25 0 16,24 0-16,1-1 0,-25 1 16,25-25-16,0 25 0,24 0 15,-24-25-15,0 0 16,0 0-16,-25-25 0,25 25 15,-25-50-15,0 26 0</inkml:trace>
  <inkml:trace contextRef="#ctx0" brushRef="#br0" timeOffset="197181.7883">2927 11733 0,'0'24'0,"-25"-24"16,25 25-1,0 25-15,-25-25 0,25-1 16,0 1-16,0 0 0,0 25 15,0-26-15,0 1 0,-24 0 16</inkml:trace>
  <inkml:trace contextRef="#ctx0" brushRef="#br0" timeOffset="197886.572">2704 12601 0,'25'0'31,"-1"0"-15,1 0-16,0 0 0,0 0 0,0 0 15,-1 0-15,1 0 0,0 0 16,0 0-16,-25-25 15,-25 25 1,0 0-16,0 0 16,1 0-16,-1 0 0,0 25 15,0-25-15,25 25 0,-25-25 16,25 24-16,0 1 16,25 0-1,0 0-15,0 0 16,0-25-16,-1 24 15,1 1-15,0-25 16,-25 25-16,0 0 16,0 0-16,0-1 15,-25-24 1,0 25-16,1 0 0,-1-25 16,25 25-16,-50-25 0,25 0 15,1 0-15</inkml:trace>
  <inkml:trace contextRef="#ctx0" brushRef="#br0" timeOffset="208399.6154">17810 10170 0,'-25'0'15,"25"-25"16,0 50 79,25-25-63,-25 25-47,25-25 15,-1 0-15,1 0 0,0 0 16,0 0-16,0 0 0,-1 0 16,26 0-16,-25 0 15,0 0-15,-1 0 0,1 0 16,0 0-16,-25-25 15,25 25-15,0 0 16,-1 0-16,-48 0 78</inkml:trace>
  <inkml:trace contextRef="#ctx0" brushRef="#br0" timeOffset="208734.7143">17884 10393 0,'0'0'0,"-25"25"0,1-25 15,48 0 32,1 0-47,0 0 16,0 0-16,0 0 16,-1 25-16,1-25 0,0 0 15,0 0-15,24 0 0,-24 0 16,0 0-16,0 0 15,-25-25 1,-25 25 31,0 0-47</inkml:trace>
  <inkml:trace contextRef="#ctx0" brushRef="#br0" timeOffset="209493.4989">19000 9947 0,'0'-25'0,"-24"0"16,-1 0-1,25 50 17,-25-25-32,25 25 0,0 0 15,0-1-15,-25 26 0,25-25 16,-25 0-16,25 24 0,-24-24 16,24 0-16,-25 25 0,0-26 15,25 1-15,-25 0 0,25 0 16,-25-25-16,25 25 15,0-50 1,25 0 0,-25 0-16,0 0 15,25 25 1,0 0 0,0 0-16,-1 0 15,-24 25-15,25-25 0,25 25 16,-25-25-16,-1 0 0,1 0 15,0 0 1,0 0-16,0 0 16,-25-25-16,24 25 0,-24-25 15,0 1-15,0-1 16,-24 0 0</inkml:trace>
  <inkml:trace contextRef="#ctx0" brushRef="#br0" timeOffset="209686.9815">19025 10096 0,'0'24'47,"0"1"-47,0 0 16,-25 0-16,25 0 0,0-1 0,0 1 16,0 0-16,0 0 0,0 0 15,0-1-15,0 1 0,0 0 16,0 0-16,25-50 31</inkml:trace>
  <inkml:trace contextRef="#ctx0" brushRef="#br0" timeOffset="210109.9058">19273 10021 0,'0'-25'15,"25"25"-15,-25-25 16,25 25-16,0 0 16,-1 0-16,26-24 0,-25 24 15,0 0-15,24 0 0,-24 0 16,0 0-16,0-25 0,0 25 0,-1 0 16,-73 0-1,24 0 1,0 0-16,0 0 0,-24 25 15,24-1 1,0-24-16,0 25 0,0 0 16,25 0-1,0 0-15,25 0 16,0 24 0,-25-24-16,25 0 0,0 0 0,-1-1 15,1 1-15,-25 0 0,25 0 16,-25 0-16,0-1 15,0 1-15,-25 0 16,0-25-16,1 25 16,-1-25-16,-25 0 15,25 0-15,1-25 16,24-25-16</inkml:trace>
  <inkml:trace contextRef="#ctx0" brushRef="#br0" timeOffset="210370.7651">19918 9872 0,'0'0'0,"0"25"31,0 0-31,0 0 16,0-1-16,-25 26 0,25-25 15,0 0-15,0 24 0,0-24 16,0 0-16,0 49 0,0-49 16,0 0-16,0 0 15,0 0-15,0-1 0,0 1 16,0-50 0</inkml:trace>
  <inkml:trace contextRef="#ctx0" brushRef="#br0" timeOffset="211194.0267">20092 10071 0,'0'-25'16,"-25"25"-16,0 0 15,0 0-15,1 0 16,-1 25-16,0 0 16,0-1-16,0 1 15,25 0-15,0 0 16,25 0-1,0-1-15,0-24 16,-25 25-16,25-25 16,24 25-16,-24-25 15,0 0-15,0 0 0,-1-25 0,1 25 16,-25-25-16,25 25 0,-25-24 16,25 24-16,0-25 0,-25 0 15,0 0-15,0 0 16,0 1-16,-25 24 15,0 0 1,25 24 0,-25-24-16,25 25 15,0 0-15,0 0 16,0 0-16,0-1 16,0 1-16,0 0 0,25-25 15,25 0-15,-26 0 16,1 0-16,-25-25 0,25 25 15,0-25-15,24-24 0,-24 24 16,-25 0-16,25 25 16,-25-25-16,0 1 15,-25 24 1,0 24 0,25 1-16,0 0 15,0 25-15,25-50 16,0 0-1,0 0 1,-25-25-16,25 25 0,-25-25 16,24 0-16,1 0 0,0 1 15,-25-1-15,25 0 16,-25 50 15,0 0-31,0-1 16,0 1-16,0 0 0,0 49 15,0-24-15,0-25 16,0 24-16,0-24 0,0 74 16,0-74-16,0 0 0,0 25 0,0-26 15,0 1-15,-25 25 0,0-50 16,25 25-16,-25-25 0,1 24 16,-26-24-16,25 0 15,0 0-15,1-24 16,-1-1-16,25 0 0,0 0 15,0 0-15,0 1 0,25-26 0,-1 25 16,1 0-16,0 1 0,0-26 16</inkml:trace>
  <inkml:trace contextRef="#ctx0" brushRef="#br0" timeOffset="211437.3582">20811 10170 0,'25'-25'0,"-50"50"0,75-50 0,-25 0 0,-1 25 15,-24-24-15,0-1 0,25 25 16,-74 0 15,49 25-31,0-1 16,-25 1-16,0-25 0,25 25 0,0 0 15,0 0-15,0-1 16,0 1-16,25 0 0,0 0 16,-25 0-16,24-1 0,1 1 15,-25 0 1,-25-25-1,1 25-15,-26-25 16</inkml:trace>
  <inkml:trace contextRef="#ctx0" brushRef="#br0" timeOffset="221804.1712">15726 11509 0,'0'25'63,"0"0"-48,0 0-15,0 0 16,0-1-16,0 1 16,0 0-16,0 0 15,0 24-15,-25-49 16,25 25-16,0 0 0,0 0 16,0 0-16,0-1 15,0-48 16,25-1-15</inkml:trace>
  <inkml:trace contextRef="#ctx0" brushRef="#br0" timeOffset="222494.3947">15900 11633 0,'0'25'47,"0"0"-32,0 0 1,0 0 0,0-1-16,0 1 15,25 0 1,-1-25-1,1 0-15,-25-25 16,25 25-16,-25-25 0,0 1 16,0-1-16,0 0 15,0 0-15,0 0 16,-25 25-16,25-24 0,-25 24 16,1 0-1,24 24 1,-25-24-1,25 25 1,25-25-16,-1 0 16,1 0-16,0 0 15,0-25-15,0 25 16,-1 0-16,1-24 0,0 24 16,25-25-16,-26 25 15,-24 25 16,0-1-15,0 1 0,0 0-16,0 0 15,0 0-15,0-1 16,25-24-16,25 25 16,-25-25-16,-1 0 15,1-25-15,-25 1 16,0-1-16,0 0 0,0-25 15,-25 50-15,25-24 16,-24 24-16,24-25 0,-25 25 16,0 0-1,25 25 1,25-25 0</inkml:trace>
  <inkml:trace contextRef="#ctx0" brushRef="#br0" timeOffset="222906.9939">16818 11708 0,'0'-25'32,"-25"25"-1,0 0-15,25 25-16,-25-25 0,25 25 15,-25-1-15,1-24 0,24 25 16,-25-25-16,25 25 0,0 0 15,-25 24-15,25-24 0,-25 0 16,25 0-16,0 0 0,0-1 16,0 51-16,0-50 0,0-1 0,0 1 15,0 0-15,25 0 0,-25 0 16,25-25-16,-25 25 0,25-25 16,-1 24-16,1-24 15,0 0-15,0 0 16,0 0-16</inkml:trace>
  <inkml:trace contextRef="#ctx0" brushRef="#br0" timeOffset="223252.4315">17016 12254 0,'25'0'16,"0"0"15,-1 0-31,1 24 16,0-24-1,-25 50-15,0-25 0,0 0 16,-25-1-16,25 1 0,-25 0 15,1-25-15,24 25 0,-25-25 16,25 25-16,-25-1 0,75-24 47,-26 0-47,1 0 0,0-24 0,25 24 16,-26 0-16,51 0 0</inkml:trace>
  <inkml:trace contextRef="#ctx0" brushRef="#br0" timeOffset="223713.9689">17835 11881 0,'-25'0'15,"50"0"1,-1 0-16,26 0 15,-25 0-15,0 0 16,-1 0-16,1 0 0,0 0 16</inkml:trace>
  <inkml:trace contextRef="#ctx0" brushRef="#br0" timeOffset="223861.5705">17859 12005 0,'0'0'0,"0"25"16,25-25-16,0 0 16,25 25-16,-26-25 0,26 0 15,-25 0-15,24 0 0,26 0 16,-50 0-16,24-25 0</inkml:trace>
  <inkml:trace contextRef="#ctx0" brushRef="#br0" timeOffset="234501.3252">18951 11559 0,'0'-25'31,"25"25"78,-25 25 1,0 0-95,0 0-15,0-1 16,0 1-16,-25 25 16,25-25-16,0-1 15,-25 26-15,0-25 0,25 0 0,-25 24 16,1-24-16,24 25 0,-25-26 16,25 1-16,-25 0 15,25 0-15,0-50 31,0 0-15,0 0-16,25 25 16,-25-24-1,25 24-15,-1 0 32,1 0-17,-25 24-15,25-24 0,0 0 0,0 0 16,-1 0-16,1 0 0,0 0 15,0 0-15,24 0 0,1 0 16,-25 0 0,0 0-16,-1 0 0,1 0 15,-25-24 1,0-1 0,-25 25-16,25-25 0,-49 0 0</inkml:trace>
  <inkml:trace contextRef="#ctx0" brushRef="#br0" timeOffset="234693.813">19100 11782 0,'0'25'15,"0"0"-15,0 0 16,0-1-16,0 1 16,0 25-16,0-25 0,0-1 15,0 1-15,0 0 0,0 0 16,0 0-16,0-1 0,0 1 0,0 0 15,24-25 1</inkml:trace>
  <inkml:trace contextRef="#ctx0" brushRef="#br0" timeOffset="235109.3882">19571 11857 0,'0'0'0,"25"-25"0,0 0 16,-25 0-16,0 0 16,24-24-16,-24 24 0,0 0 15,0 0-15,0 1 16,-24 24-16,-1 0 16,0 24-16,0-24 15,0 25-15,25 0 0,-25 0 16,1 24-16,24-24 15,0 0-15,0 0 16,0 0-16,24-25 16,1 0-1,0 0-15,0-25 0,0 25 16,0 0-16,-1 0 16,-24 49-1,0-24-15,0 25 0,-24-25 16,24-1-16,0 26 0,0-25 15,0 0-15,0 24 0,-25-24 16,25 0-16,0 0 16,0-50-1,0 0 1,25-25-16</inkml:trace>
  <inkml:trace contextRef="#ctx0" brushRef="#br0" timeOffset="235514.0619">19819 11683 0,'25'0'31,"0"0"-15,-1 0-16,1 0 0,25 0 16,-25-25-16,49 0 0,-49 25 15,0 0-15,-1 0 0,-24-24 16,25 24-16,-50 0 15,1 0 1,-26 0-16,50 24 0,-25-24 16,0 0-16,1 50 15,-1-25-15,25 0 16,0 24-16,0-24 16,0 0-16,25 0 15,-25-1-15,0 1 0,24 0 16,-24 0-16,25 0 0,0-1 15,0 1-15,-25 0 16,0 0 0,-25-25-16,0 0 15,0 0 1,1 0-16,-1 0 0,0 0 0,0-25 16,25 0-1</inkml:trace>
  <inkml:trace contextRef="#ctx0" brushRef="#br0" timeOffset="235808.7415">20340 11708 0,'0'0'0,"0"-25"16,0 75 0,0-26-1,0 1-15,0 0 0,0 0 0,0 24 16,0-24-16,0 0 15,0 0-15,0 0 0,0-1 0,49 1 16,-24-25-16,0 0 16,0 0-16,24-25 15,-24 1-15,-25-1 0,25 0 16,-25 0-16,0-24 0,-25-1 16,25 25-16,-49 0 0,24 1 15,-25-1-15,25 0 0,1 25 16,-1 0-16,0 0 15</inkml:trace>
  <inkml:trace contextRef="#ctx0" brushRef="#br0" timeOffset="236062.3184">20861 11485 0,'0'0'0,"0"24"16,0 1-16,0 0 16,0 0-16,25-25 15,-25 49-15,0-24 0,24 25 0,-24-25 16,0-1-16,0 26 0,0-25 16,0 24-16,0-24 0,0 0 15,0 0-15,0 0 0,0-1 16,0 1-16,0-50 31</inkml:trace>
  <inkml:trace contextRef="#ctx0" brushRef="#br0" timeOffset="236890.4063">21158 11708 0,'-24'0'16,"-1"0"-1,0 25-15,0-25 16,-24 24-16,49 1 16,-25-25-16,0 25 0,0 0 15,0-25-15,25 25 16,0-1 0,25 1-1,0-25-15,25 25 16,-26-25-16,1 0 0,0 0 15,25 0-15,-26 0 16,1-25-16,0 25 0,0 0 16,0 0-16,-1-25 0,1 1 15,-25-1-15,25 25 0,-25-25 16,0 0-16,0 0 16,-25 25-16,0 0 0,1 0 15,-1 0-15,25 25 16,-25 0-1,25 0-15,0 0 16,0-1-16,0 1 16,25-25-16,-25 25 0,49-25 15,-24 25-15,0-25 16,0 0-16,0 0 0,-1 0 16,1-25-16,0 0 0,0 25 15,0-25-15,-25 1 0,24 24 16,-24-25-16,25 0 0,-50 25 31,1 25-15,-1 0-16,25-1 15,0 1 1,25 0 0,-1-25-16,26 0 15,-25-25 1,0 25-16,-1-25 0,1 1 0,0 24 15,0-50-15,0 25 0,0 0 16,-1 25-16,-24-24 0,0-1 16,0 50 15,0-1-31,-24 1 16,24 0-16,0 25 0,-25-1 15,25-24-15,0 25 0,0-26 16,0 1-16,0 50 0,0-51 0,0 26 15,0-25-15,0 0 0,0 0 16,-25 24-16,25-24 16,-25-25-16,0 25 0,0-25 15,1 0-15,-1 0 16,25-25-16,-25 25 0,25-50 16,0 26-16,0-1 0,0 0 15,25 0-15,0-25 0</inkml:trace>
  <inkml:trace contextRef="#ctx0" brushRef="#br0" timeOffset="237126.7734">22027 11857 0,'0'0'16,"24"-25"-16,26-25 0,-25 50 0,-25-25 15,25 25-15,-25-24 0,0-1 16,0 74 15,-25-49-31,25 25 0,-25 0 16,25 25-16,0-26 0,0 1 15,0 0-15,0 0 16,25 0-16,-25-1 16,0 1-1,0 0-15,-25-25 0,0 0 16,0 25-16,1-25 0,-51 0 16,26 0-16,-1 0 0</inkml:trace>
  <inkml:trace contextRef="#ctx0" brushRef="#br0" timeOffset="251562.0365">15875 13791 0,'0'25'156,"0"0"-141,0 0-15,0 0 16,-25-1-16,25 1 16,0 0-16,0 0 0,0 0 15,0-1-15,0 1 0,0 0 16,0 0-16,0 0 31,0-50 0,0 0-31,25 25 16,-25-50-16</inkml:trace>
  <inkml:trace contextRef="#ctx0" brushRef="#br0" timeOffset="252298.0594">16049 13891 0,'24'0'15,"-24"-25"-15,0 50 47,0-1-47,0 1 16,0 0-1,0 0-15,0 0 16,25-25-16,-25 24 16,25-24-16,0 0 31,-25-24-16,0-1-15,25 0 0,-25 0 16,0 0 0,0 1-16,-25-1 15,0 25-15,0 0 16,0 0 0,25 25 30,25-25-30,0 0-16,0 0 0,0 0 16,-1 0-16,1 0 0,0-25 15,0 25-15,0 0 16,-1 0-16,-24 25 47,0-1-32,0 1-15,0 0 16,0 0 0,0 0-1,25-25 1,-25 24-16,25-24 0,0 0 0,0-24 16,0-1-1,-25 0-15,0 0 16,0 0-16,-25 1 15,25-1-15,-25 25 16,0 0 0,0 0-16,25 25 31,25-25 0,0 0-15,0 0-16,0 0 15,-1-25-15</inkml:trace>
  <inkml:trace contextRef="#ctx0" brushRef="#br0" timeOffset="252591.2791">16570 13841 0,'24'0'16,"-24"25"31,-24-25-32,24 25-15,0-1 16,0 1-16,0 0 16,24 0-1,1-25-15,0 0 16,0 0-16,0-25 16,-1 0-16,-24 0 15,25 1-15,-25-1 16,0 0-16,-25 25 0,25-25 15,-24 25-15,-1 0 16,0 0 0,25 25-16,0 0 15</inkml:trace>
  <inkml:trace contextRef="#ctx0" brushRef="#br0" timeOffset="252976.3364">17115 13915 0,'0'0'16,"25"0"-16,0 0 16,-25-24-16,25 24 15,-1-25-15,-24 0 31,-24 25-31,-1 0 16,0 0 0,25 25-16,-25-25 0,0 25 15,25-1 1,-24 1-16,24 0 0,-25-25 0,25 25 16,-25 24-16,25-24 0,-25 0 15,25 0-15,0 0 0,0 24 16,0-24-16,25 0 0,-25 0 15,25-1-15,0-24 0,-1 25 16,1-25-16,0 0 0,0 0 16,0 0-16,24 0 0,-24 0 15,0 0-15,0 0 16</inkml:trace>
  <inkml:trace contextRef="#ctx0" brushRef="#br0" timeOffset="253248.7121">17462 14287 0,'25'-24'15,"0"24"1,0 0-16,0 0 16,0 0-16,-25 24 0,0 1 15,0 0-15,0 0 16,-25 0-16,0 0 0,25-1 15,0 1-15,-50 0 0,25 25 16,25-26 0,25-24-1,25-24 1,-25 24-16,0 0 0,-1-25 16,26 25-16,-25-25 0,49 0 0</inkml:trace>
  <inkml:trace contextRef="#ctx0" brushRef="#br0" timeOffset="253574.2607">18157 14039 0,'-25'0'16,"50"0"-1,25 0 1,-26 0-16,26 0 15,-25 0-15,0 0 16,-1 0-16</inkml:trace>
  <inkml:trace contextRef="#ctx0" brushRef="#br0" timeOffset="253709.8823">18157 14213 0,'0'0'0,"25"0"31,0 0-31,-1-25 16,1 25-16,0 0 0,0 0 15,49-25-15</inkml:trace>
  <inkml:trace contextRef="#ctx0" brushRef="#br0" timeOffset="254982.2511">18827 13866 0,'0'25'94,"-25"-25"-94,25 24 16,0 1-1,-25 0-15,25 0 16,0 0-16,0-1 15,25 26 1,0-50 0,0 25-16,-1-25 0,1 25 0,0-25 15,25 24-15,-26-24 0,1 0 16,0 0-16,25-24 16,-26 24-16,-24-25 0,25 25 15,-25-25-15,25-25 16,-25 26-16,0-1 15,0 0-15,-25 25 0,0-50 16,1 26-16,-1 24 16,25-25-16,-25 25 15,0 25 1,25-1-16,0 1 16,0 0-16,-25-25 0,25 50 15,0-26-15,0 1 0,0 0 16,0 0-16,0 24 0,0 1 15,0-25-15,0 0 16,0-1-16,0 1 31,25-25-31,0 0 0,-25-25 0,25 25 16,0-24-16</inkml:trace>
  <inkml:trace contextRef="#ctx0" brushRef="#br0" timeOffset="255361.4645">19447 14015 0,'0'0'0,"25"-25"0,-25 0 0,0 0 15,0 0-15,0 1 16,0-1 0,-25 25-1,0 0-15,0 25 16,0-1-16,1-24 0,-1 25 15,25 0-15,-25 25 16,25-26 0,25-24-1,0 0-15,24-24 0,-24 24 16,-25-25-16,25 25 0,0 0 16,-25-25-16,24 25 15,-24 25 1,0 24-16,0-24 0,0 0 15,0 0-15,-24 0 0,24-1 0,-25 26 16,25-25-16,0 0 0,0-1 16,0 1-16,0 0 15,0-50 1,25 0-16</inkml:trace>
  <inkml:trace contextRef="#ctx0" brushRef="#br0" timeOffset="255723.4673">19819 13965 0,'0'0'0,"0"-25"0,25 25 0,-25-25 15,0 1-15,0-1 16,0 0-16,0 0 31,-25 25-31,0 0 16,-24 25-16,49 0 15,-25-25-15,25 25 0,-25-25 0,25 24 16,0 1-16,0 0 16,25-25-1,0 0-15,-1 0 16,-24-25-16,25 25 16,0 0-16,-25 25 15,0 25-15,0-26 16,0 1-16,0 0 0,0 0 15,-25 24-15,25-24 0,-25 0 16,25 0-16,0 0 0,-24-1 16,48-48 15</inkml:trace>
  <inkml:trace contextRef="#ctx0" brushRef="#br0" timeOffset="256121.3908">20092 13866 0,'0'0'16,"0"-25"-1,49 25 1,-24 0 0,0-25-16,0 25 0,0 0 0,-1 0 15,1-25-15,0 25 16,0 0-16,-50 0 31,-25 25-31,26-25 0,24 25 16,-25-25-16,-25 25 0,25 0 15,25-1-15,-24 1 16,24 0-16,0 0 16,24 0-16,1-1 15,25 1-15,-25 0 16,-1-25-16,-24 25 0,25 0 15,-25-1-15,0 1 16,-25-25-16,1 25 16,-1-25-16,0 25 15,0-25-15,0 0 0,1 0 16,-1 0-16,0 0 16,25-25-16</inkml:trace>
  <inkml:trace contextRef="#ctx0" brushRef="#br0" timeOffset="256670.3175">20439 13915 0,'25'0'0,"0"-24"15,-25 48 17,0 26-17,0-25-15,0 0 0,0-1 0,0 1 16,0 0-16,0 0 15,24-25 1,1 0-16,0 0 16,0-25-16,0 0 15,-25-24-15,0 24 16,-25 0-16,-25 25 16,25 0-16,1 0 15,-1 0-15,0 0 16,0 0-1,75 0 1,-25 0-16,-1 0 0,1 0 16,25 0-16,24-25 0,-49 25 15,0-25-15,25 25 0,-26 0 16,1 0-16,25 0 0,-25 25 16,-25 25-1,0-25-15,0-1 16,-25 1-16,25 0 15,-25 25-15,25-26 0,0 1 16,25-25-16,24 0 0,-24 0 16,0-25-1,0 25-15,0-24 0,-1-26 0,-24 25 16,0 0-16,0 1 0,0-1 16,-24-25-16,-1 25 15,0 1-15,0 24 0,-24 0 16,24 0-1</inkml:trace>
  <inkml:trace contextRef="#ctx0" brushRef="#br0" timeOffset="257046.3124">21878 13568 0,'-25'0'15,"25"25"1,0 25-16,-25-26 16,25 1-16,0 0 0,0 0 15,-25 49-15,25-49 0,0 0 16,-24 24-16,24-24 0,0 0 16,-25 25-16,25-26 15,0 1-15,0-50 31,25 25-31</inkml:trace>
  <inkml:trace contextRef="#ctx0" brushRef="#br0" timeOffset="258039.1531">21927 13891 0,'0'0'0,"0"-25"0,0 0 16,-24 25 0,-1 0-1,0 0-15,0 25 16,0-25-16,1 0 0,-26 25 15,25-25-15,25 24 0,-25-24 0,25 25 16,0 0-16,0 0 16,25-25-1,0 25-15,0-25 0,0 0 16,-1 24 0,1-24-16,0 0 0,0 0 0,0 0 15,-1 0-15,1 0 0,0-24 16,0 24-16,-25-25 0,25 25 15,-1 0-15,1-25 16,-25 0-16,0 0 16,0 1-16,-25 24 15,1 0 1,-1 0-16,25 24 16,0 1-16,-25 0 15,25 0-15,0 0 16,0-1-1,50-24-15,-26 0 16,1 0-16,0 0 0,0 0 16,0 0-16,-1-24 0,1-1 15,0 0-15,0 0 0,-25 0 16,25 25-16,-50 25 47,25 0-32,-25-25-15,25 25 16,0 0-16,25-25 16,24 0-16,-24-25 15,0 0-15,0 0 16,0 0-16,-1 1 0,1 24 16,-25-25-16,25 0 15,-25 50 1,0 0-1,-25-1-15,25 1 0,0 0 0,0 25 16,0-26-16,0 51 0,0-26 16,-25 1-16,25 0 0,0-26 15,0 51-15,-24-50 0,24 0 16,-25-1-16,25 1 0,-25 0 16,0-25-16,0 0 15,25-50 1,0 26-16,0-1 0,0-25 15,25 25-15,-25 0 0,75-49 16,-51 24-16,1 26 0,0-26 16,25 25-16,24-49 0,-24 49 0,-26 0 15,26-24-15,-25 24 0,0 0 16,24 0-16,-49 0 0,25 1 16,-25-1-1,-25 25-15,-24 49 16,-1 1-1,25-25-15,25 0 0,-25-1 16,25 1-16,0 0 0,0 0 16,0 0-16,25-1 0,0 1 15,0-25-15,25 50 0,-26-50 16,-24 25-16,25-1 0,-25 1 16,-25-25-1,-24 25-15,24 0 0,-25-25 0,1 25 16,-1-1-16,-49 1 0,49 0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5-18T02:58:23.0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15974 1166 0,'0'0'0,"0"-25"0,-25 25 15,25-25-15,-24 25 16,-1 0-16,0 0 31,0 0-15,0 25-16,25 0 16,-24 0-16,-1-25 0,25 24 0,-25 1 15,0 25-15,25-1 16,-25-24-16,25 25 0,0-25 0,0 49 15,0-49-15,0 24 16,0-24-16,0 0 0,0 25 16,0-1-16,25-24 0,-25 0 0,25-25 15,-25 25-15,25 0 16,-25-1-16,25-24 0,-1 0 16,1 0-1,0 0 1,0-24-1</inkml:trace>
  <inkml:trace contextRef="#ctx0" brushRef="#br0" timeOffset="447.5569">16247 1538 0,'0'0'0,"0"-25"0,0 0 16,0 0 0,0 1-16,-25 24 31,0-25-31,1 25 16,-1 25-1,0-1-15,25 1 16,-25 0-16,25 0 0,-25 24 15,25-24-15,0 0 16,0 0-16,25-25 16,0 0-1,25-25-15,-50 0 16,24 0-16,-24 1 0,25 24 16,-25-25-16,0 0 0,25 25 15,-25 25 16,0 0-31,0-1 16,0 26-16,0-25 16,25-25-16,0 0 15,-25 25-15,24-25 0,1 0 16,0-25-16,0-25 16</inkml:trace>
  <inkml:trace contextRef="#ctx0" brushRef="#br0" timeOffset="2590.9577">16545 1439 0,'0'0'0,"0"-25"0,25 25 32,-25-25-32,-25 50 31,0 0-31,0-1 16,25 1-16,0 0 15,0 0 1,0 0-16,25-25 15,-25 24-15,25-24 16,-25 25-16,25-25 0,-1 25 16,-24 0-1,-24 0 1,-1-25 0,25-25 30,25 0-46,-25 0 16,24 0-16,1 25 16,0-24-16,0 24 0,-25-25 15,25 25-15,-25-25 16,24 25-16,-24 25 47,0-50 15,25 0-46,-25 0 0,25 1-16,-25 48 281,0 1-281,0 0 15,0 0-15,0 0 16,25-1-16,-25 1 16,0 0-16,25-25 15,-25 25-15,24-50 47,-24-25-47,0 26 0,25-1 16,-25 0-16,25-25 15,0 26-15,-25-1 16,0 50 31,0-1-31,0 1-16,0 0 0,0 0 0,0 0 15,25-1-15,-25 26 0,24 25 16,-24-51-16,0 26 0,0-25 15,0 24-15,0 1 16,0 24-16,0-24 0,-24-25 16,24 24-16,0-24 0,-25 25 0,0-25 15,0-1-15,25 1 16,-25-25-16,1 0 0,24-25 16,-25 25-16,25-24 0,0-1 15,-25-25-15,25 1 0,0 24 16,0 0-16,0-25 0,0 26 15,25-51-15,24 26 0,-49 24 0,25-25 16,0 25-16,0-24 0,0-26 16,-1 50-16,1 1 0,0-1 15,-25 0-15,50-25 0,-50 26 16,24-1-16,1 0 16,-25 50-1,0 0 1,0 24-16,0-24 15,0 0-15,0 0 16,0-1-16,0 1 0,0 0 16,0-50 15,25 0-31,-25-24 16,25 24-16,-25 0 15,25-24-15,-25 24 16,24 25-16,-24 25 31,0-1-15,0 1-16,0 0 0,0 0 15,0 0-15,25-25 32,-25-25-17,25 25 1,-25-25-16,0 0 0,25 25 15,-25 25 17,0 0-17,25-50 48,-1 25-48,-24-25 1,0 50 0,0 0-1,25-25 1,-25 25 0,25-25-1,0-25 126,0 25-141,-1-25 15,1 0 1,0 25-16,-25-25 16,0 1-1,0-1-15,-25 25 16,25 25 0,-25-25-16,25 49 15,-24-49-15,24 50 0,0-25 16,0-1-1,0 1-15,0 0 0,24-25 16,-24 25-16,25 0 0,0-25 16,0-50-1,0 25-15,0-24 16,-1 24-16,-24 0 16,25-25-16,0 26 0,0-26 15</inkml:trace>
  <inkml:trace contextRef="#ctx0" brushRef="#br0" timeOffset="3384.1085">17760 1265 0,'0'-25'15,"0"0"-15,0 1 16,0 48 31,0 1-47,0 25 16,0-25-16,0-1 0,0 1 15,0 25-15,0-25 0,0 49 16,0-49-16,0 0 0,0-1 15,0 1-15,0 25 0,0-25 16,0 0-16,-25-25 0,1-50 16,-1 50-1,0-25-15,25 0 0,-25 0 16,0 1-16,1 24 0,24-25 16,-25 0-16,25 0 31,25 25-31,24 0 0,-24-25 15,0 25 1,0 0-16,-1 0 0,26 0 16,-25-24-16,0 24 15,-1 0-15,1 0 16,-25 24 0,0 1-16,25 0 15,-25 0 1,0 24-16,0-24 15,0 0-15,0-50 32,25 25-32,-25-49 15,25 24-15,-1 0 16,-24 0-16,25 0 0,0 1 16,0-1-16,0 25 0,-25-25 15,24 25-15,1 0 0,-25 25 31,0 0-31,0-1 16,0 1-16,0 0 16,0 0-16,0 0 15,0-1 1,0-48 0,0-26-1,0 25 1,0-24-16,0 24 0,0-25 15,0 25-15,-25 1 0,25-1 0,-24 0 16,24 0-16,-25 25 16,25-25-1,0 50 17,0 0-32,25-25 15,-25 25-15,24-25 0,1 25 16,0-1-16,49-24 15,-49 0-15,25 0 16</inkml:trace>
  <inkml:trace contextRef="#ctx0" brushRef="#br0" timeOffset="3575.5927">18430 1364 0,'0'0'0,"-25"0"32,0 50-17,0-25 1,25-1-16,-24 26 15,24-25-15,0 0 16,24-1 0,1-24-16,0 0 0,0 0 15,24 0-15,1-24 16,-25-1-16,0 25 0,0-25 16,-1 0-16</inkml:trace>
  <inkml:trace contextRef="#ctx0" brushRef="#br0" timeOffset="4759.986">18876 1116 0,'0'-25'31,"25"50"-15,0-25 0,0 25-16,0 0 0,-25 0 15,24 24-15,1-24 0,-25 0 16,0 0-16,25 24 0,-25-24 16,0 49-16,0-49 0,0 25 15,0-25-15,0-1 0,0 26 16,-25 0-16,0-25 0,25-1 15,-24-24-15,24 25 0,-25 0 16</inkml:trace>
  <inkml:trace contextRef="#ctx0" brushRef="#br0" timeOffset="16220.4793">5779 6573 0,'0'-25'16,"0"1"31,-24 24-16,24-25-31,-25 25 0,0 0 16,0 0-1,25 25 1,-25-25-16,25 24 15,-24 1 1,24 0 0,-25-25-16,25 25 0,0 0 15,0-1-15,0 1 16,0 0 0,0 0-16,25 0 15,-1-1 1,1-24-1,0 25-15,0-25 16,-25 25-16,25-25 16,-25 25-16,0 0 15,24-25 1,-24 25-16,-24-1 31,-1 1-15,0 0-1,0-25-15,0 0 16,1 0-16,-1 0 16,25-25-1,0 0 1,0 1 15,25-1-31</inkml:trace>
  <inkml:trace contextRef="#ctx0" brushRef="#br0" timeOffset="16751.623">6028 6672 0,'0'-24'0,"-25"24"63,25 24-47,-25-24-16,25 25 15,0 0-15,0 0 0,0 0 16,0-1-1,0 26 1,0-25-16,25-25 16,0 0-1,-1 0-15,1 0 16,0-25-16,0 25 16,-25-25-16,0 0 15,0 1-15,0-1 16,0 0-16,0 0 15,-25 25-15,25-25 16,-25 25-16,0 0 16,1 25-1,24 0 17,24-25-17,1 0-15,0 0 16,0 0-16,0 0 15,-1 0-15</inkml:trace>
  <inkml:trace contextRef="#ctx0" brushRef="#br0" timeOffset="17161.5959">6276 6648 0,'0'0'0,"0"24"32,0 1-1,0 0-31,0 0 15,0 0-15,0-1 16,24 1 0,1-25-1,0 0-15,0 0 16,-25-25-16,25 25 16,-25-24-16,0-1 0,0 0 15,0 0-15,24 25 31,-24 25 16,0 0-47,0 0 16,0-1-16,25-24 16,0 25-1,0-25 1,-25-25-16,25 1 15,-25-1-15,24 0 16,1 0-16,0 0 16</inkml:trace>
  <inkml:trace contextRef="#ctx0" brushRef="#br0" timeOffset="18020.2958">6648 6623 0,'0'25'15,"0"-1"1,0 1-16,0 0 15,0 0 1,0 0 0,0-50 15,0 0-15,0 0-16,0 0 15,0 1 1,0-1-16,0 0 15,24 25 17,1 0-17,0 25 1,0-25-16,0 0 16,-1 0-16,1 0 0,0 0 15,0 0-15,0 0 16,0 0-16,-1 0 15,1-25 1,-25 0 0,25 25-16,-25-25 15,-25 25 48,25 25-63,-25-25 15,25 25-15,0 0 16,0 0 0,-24-25-16,24 24 0,0 1 15,0 0 1,24 0 0,1 0-1,0-25-15,0 0 0,-25 24 16,25-24-16,24 0 15,-24 0-15,0-24 16,0 24-16,-1-25 16,1 0-16,-25 0 15,25 25-15,-25-25 0,25 1 16,-25-1 0,0 0-16,0 0 15,25 25-15,-25-25 16,-25 25-1,0 25 1,0 0 0,0 0-1,25 0-15,-24-25 16,24 49-16,-25-49 0,25 25 16,0 0-16,25 0 15,-25-1-15,24-24 16,-24 25-16,25-25 0,25 0 0,-25 0 15,-1 0-15,1-25 16,0 25-16,25-49 0</inkml:trace>
  <inkml:trace contextRef="#ctx0" brushRef="#br0" timeOffset="21147.5864">6028 6226 0,'0'-25'31,"24"25"-31,-24-25 16,0 1 0,25 24-16,0-25 15,-25 0 1,25 25-16,0-25 15,-1 25-15,1-25 0,0 25 16,0-24-16,0 24 16,-1-25-16,1 25 0,0 0 15,0 0-15,0 0 16,-25 25-16,24-25 16,1 24-16,-25 1 15,25 0-15,-25 0 31,25-25 1,-25-25-32,25 0 15,-25 0-15,24 25 0,1-24 16,25-1-16,-25 25 16,-1-25-16,1 25 15,-25-25-15,25 25 0,49 0 16,-49-25-16,0 25 0,0 0 0,0 0 15,49 0-15,-49 0 16,0 0-16,-25 25 0,25-25 16,-25 25-16,24 0 15,-24 0-15,0-1 16,25-48 15,0 24-15,0-25-16,-25 0 15,25 25-15,-1-25 16,1 25-16,25-25 0,-25 25 0,-1-24 16,1 24-16,0 0 0,25 0 15,-26 0-15,1 24 16,0 1-16,0 25 16,0-25-16,-25-1 15,0 1-15,24 0 0,1 0 16,-25 0-16,0-1 0,0 1 15,25-50 17,-25 1-32,50 24 15,-50-25-15,24 0 0,1 25 16,25-25-16,-25 25 0,-1 0 0,1-25 16,0 25-16,25 0 0,-26 25 15,1 0-15,-25 0 16,25 0-16,-25 24 0,0-24 15,25 0-15,-25 0 0,0-1 16,0 26-16,0-25 0,-25 0 16,25-1-16,-25 1 0,25 0 0,-25 0 15,1 0-15,-1-1 16,25-48 15,25-1-31,-1 0 16,1 25-16,0 0 0,0 0 15,0 25 1,0 0-16,-25-1 0,0 1 16,24 0-16,-24 0 0,0 24 15,0-24-15,0 0 0,-24 0 16,24 0-16,-25-1 0,-25 26 0,50-25 16,-25-25-16,0 25 0,25 0 15,-49-25-15,49 24 0,-25-24 16,0 0-16,0 0 15,-24 0-15,49-24 16,-25 24-16,0 0 0,0-25 16,1 25-1,24 25 1,24-1-16,-24 1 16,0 0-16,25 0 0,-25 0 15,0-1-15,-25 1 0,25 0 0,-24 0 16,-1 24-16,0-24 0,0 0 15,0 0-15,1 0 16,-51-1-16,26 1 0,24-25 16,-25 25-16,1-25 0,24 0 15,-74 0-15,74 0 0,-25 0 0,25 0 16,1 0-16,-26 0 0,50-25 47,25 25-32,-25 25-15,0 0 16,0 0-16,-25-1 16,0 1-16,0 0 0,1 0 15,-26 0-15,25-25 16,-25 0-16,1 0 16,24 0-16,-49 0 0,-26 0 0,51 0 15,-1 0-15,1 0 0,-1 0 16,-24 0-16,49 0 0,0-25 15,0 25-15,25-25 0,0 0 16,0 0 0,25 25-1,0 0-15,-25 25 16,25 0-16,-25 0 16,0 0-16,-25 24 15,0-49-15,0 25 16,0-25-16,1 25 15,-1-25-15,-50 0 0,26 0 0,-1 25 16,1-25-16,-1 0 0,-49 0 16,49-25-16,0 25 0,26-25 15,-26 25-15,25-25 0,0 0 16,25 1-16,-24-1 0,24 0 16,0 0-16,0 0 15,24 25-15,-24-24 0,25 24 16,-25 24 15,0 1-15,-25 0-16,1 0 15,-1 0-15,0-25 0,0 0 16,0 24-16,-24-24 0,24 0 16,0 0-16,0 0 0,1-49 15,-51 24-15,50 0 0,1 0 16,-1-24-16,25 24 0,-25-25 15,0-24-15,25 24 0,0 1 0,0 24 16,0-25-16,25 1 0,-25 24 16,25 0-16,-25 0 0,25 1 15,-25-1-15,24 0 0,1 25 16,-25-25-16,25 25 16,0 0-16,-25 25 15,0 0 1,0 0-16,0-1 15,0 1-15,-25-25 0,0 0 16,25 25-16,-25-50 16,1 0-1,24 1-15,-25-1 0,25 0 0,-25 0 16,25-49-16,0 49 0,-25 0 16,25 0-16,0 0 0,0 1 15,50-51-15,-25 50 0,-25 1 16,24-1-16,26-25 15,-25 50-15,0-25 16,-1 25-16,1-24 16,0 24-1,-50 0 32,25-50 0,0 25-47,0 0 16,25 1-16,0-1 15,0 25-15,-25-25 0,24 25 16,1-25-16,50 25 0,-51 0 16,26-25-16,-25 25 0,0 0 15,24 0-15,-24 0 0,0 25 16,0-25-16,-25 25 15,24-25-15,1 0 16,0 0-16</inkml:trace>
  <inkml:trace contextRef="#ctx0" brushRef="#br0" timeOffset="26087.836">5606 8062 0,'-25'0'0,"25"24"62,0 1-46,0 0-1,0 0 1,0 0-16,0 24 16,0-24-16,0 0 0,0 0 15,0 24-15,0-24 0,0 0 16,0 0-16,0-1 16,0 1-16,0 0 0,0 0 15,0 0-15,0-50 47,-25-25-31,25 25-16,0 1 0,0-1 15,0 0-15,0 0 0,0 0 16,0 1-16,0-1 0,0-25 0,0 25 16,0 1-16,25-26 15,-25 25 1,25 25-16,-25-25 15,25 25-15,-1-24 16,1 24 0,0 0-16,-25 24 0,0 1 15,25 0-15,-25 0 32,0 0-32,0-1 15,-25-24-15,25 25 16,-25-25-16,0 0 15,1 0 1,24-25 0,24 1 15,1-1-15,0 25-1,0 0-15,-25-25 0,25 25 16,-1-25-16,1 25 0,0 0 15,-25-25-15,25 25 0,0 0 16,0-24-16,-1 24 16,-24 24-1,25 1-15,-25 0 16,0 0 0,0 0-1,0-1 1,0-48 15,0-1-31,25 0 16,0 0-16,0 0 15,-1 1-15,1 24 0,-25-25 16,25 25-16,0 0 16,-25 25-1,0-1-15,25 1 16,-25 0-16,0 0 15,0 0 1,0-50 31,-25 25-31,25-25-16,0 0 0,-25 0 15</inkml:trace>
  <inkml:trace contextRef="#ctx0" brushRef="#br0" timeOffset="26455.8488">6077 7937 0,'0'-24'0,"0"48"47,25-24-31,0 25-1,0-25-15,-25 25 16,24-25-16,1 25 15,0-25-15,-25 25 0,25-25 16,-25 25-16,25-1 0,-25 1 16,24-25-16,-24 25 15,25-25 1,-25-25 15,0 0-15,25 1-16,-25-1 0,0 0 15,0 0-15,25 0 16,-25 0-16,0 1 16,25 24-16,-1 0 31,1 0-31,-25 24 16,25-24-16</inkml:trace>
  <inkml:trace contextRef="#ctx0" brushRef="#br0" timeOffset="26824.8711">6573 7987 0,'25'0'0,"-25"-25"16,0 0 15,-25 25 1,0 0-32,1 25 31,24 0-31,0 0 15,-25-25-15,25 25 0,0 0 32,25-25-32,-1 0 0,1 0 15,-25-25-15,25 25 0,-25-25 0,25 25 16,-25-25-16,25 25 16,-25 50 15,0-25-16,0-1-15,24-24 0,-24 25 16,25-25 0,-25-25-1,25 1-15,-25-1 16,25 0-16,-25 0 0,0 0 16</inkml:trace>
  <inkml:trace contextRef="#ctx0" brushRef="#br0" timeOffset="27028.4093">6846 7764 0,'0'0'0,"0"-25"15,0 50 17,0 0-17,0-1-15,0 1 0,0 0 16,0 0-16,0 0 0,0 24 16,0-24-16,0 0 0,0 0 15,0 0-15,0-1 0,0 1 16,0-50 15</inkml:trace>
  <inkml:trace contextRef="#ctx0" brushRef="#br0" timeOffset="27193.9662">6772 7962 0,'-25'0'16,"25"25"-1,25-25 1,-1 0 0,1 0-16,0-25 15,25 25-15,-25-25 0,-1 25 16</inkml:trace>
  <inkml:trace contextRef="#ctx0" brushRef="#br0" timeOffset="27576.9803">7069 8037 0,'0'0'0,"-24"0"16,24 25-16,24-50 31,1 0-31,-25 0 16,25 25-16,-25-25 0,0 0 15,25 1-15,-25-1 16,0 0-1,-25 25 1,0 0-16,25 25 16,-25-25-16,25 25 15,-24-1-15,24 1 16,0 0-16,0 0 0,0 0 16,0 0-16,0-1 15,24-24-15,1 0 16,25 0-16,-25 0 0,-1-24 15,1 24-15,0 0 16,-25-25-16,25 25 16,-25-25-1,-25 25 1,0 0 0</inkml:trace>
  <inkml:trace contextRef="#ctx0" brushRef="#br0" timeOffset="28972.5318">7590 7789 0,'0'-25'16,"0"50"30,0-1-46,0 1 16,-25 25-16,25-25 16,0-1-16,0 1 15,0 25-15,0-25 16,0 0-16,0-1 0,25-24 47,-25-24-47,0-1 0,0 0 15,25 25-15,-25-25 0,25 0 16,0 0-16,-25 1 16,24 24-16,-48 0 47,-1 0-32,25 24 1,-25-24-16,0 25 15,25 0 1,0 0 0,25-25-16,-25 25 0,25-25 15,24 25-15,-24-25 16,0 0-16,0 0 16,0 0-16,-25-25 0,24 0 15,-24 0 1,0 0-16,0 0 15,0 1-15,-24 24 32,24 24-17,0 1 1,0 0 0,0 0-16,24-25 15,1 25-15,0-25 31,0-25-31,0 0 0,-25 0 16,24 25 0,-24-25-16,0 50 47,0 0-47,25-25 31,0-25-16,0 25-15,0 0 16,-25-25-16,25 1 0,-25-1 16,24 25-16,-24-25 0,0 50 47,0 24-47,0-24 0,0 0 15,0 0-15,0 0 0,0 24 16,0 1-16,0-25 0,0 0 15,0-1-15,0 26 0,-24-25 16,24 0-16,-25-1 16,0-24-16,0 0 15,0 0-15,0 0 0,1-24 16,-1 24-16,0 0 0,0-25 16,25 0-16,-25 0 0,25 0 15,0 1-15</inkml:trace>
  <inkml:trace contextRef="#ctx0" brushRef="#br0" timeOffset="30184.8583">5531 8954 0,'-24'0'16,"24"25"-16,0 0 15,0 0 1,24 0-16,-24 0 15,0-1-15,0 26 16,0-25-16,0 0 0,0-1 0,0 1 16,0 50-16,0-51 0,0 1 15,0 0 1,0 0-16,0 0 0,0-1 16,-24-73-1,24 24-15,0 0 16,0 0-16,0 1 0,0-51 15,0 50-15,0-24 16,0 24-16,0-25 0,0 26 16,0-51-16,24 50 0,-24 0 0,25 1 15,-25-1-15,25 0 0,0 25 16,0 25 0,-25 24-16,24-49 15,-24 25-15,0 0 0,0 0 16,0 0-16,0 0 0,0-1 15,-24 1-15,-1 0 16,0-25 0,0 0-16,25-25 15,-25 25-15,25-25 16,25 1-16,-25-1 16,25 0-16,25 0 15,-1 0-15,-49 0 16,25 25-16,0-24 0,0 24 15,-25 24 17,0 1-32,0 0 15,0 0-15,0 0 16,24-25-16,-24 25 16,25-1-1,0-24 1,0 0-16,-25-24 15,25-1-15,-25 0 16,25 0-16,-25 0 0,24 0 16,-24 1-16,0 48 31,0 26-15,0-25-16,0 0 15,0 24-15,0-24 16,25-25 15,-25-25-15,0 1-1,0-1-15,0 0 0,0 0 16</inkml:trace>
  <inkml:trace contextRef="#ctx0" brushRef="#br0" timeOffset="30599.7951">6052 8706 0,'0'-24'0,"0"48"0,25-48 0,-25 48 47,25 26-47,-25-25 16,0 0-16,0-1 0,0 1 16,0 0-16,0 25 0,0-26 15,0 1-15,0 0 0,0 0 16,0 0-16,0 0 0,0-1 15,0-48 17,0-1-32,0 0 15,0 0-15,0 0 0,25 25 0,-25-25 16,0 1-16,25 24 0,-25-25 16,24 25-16,1 0 15,0 0-15,-25 25 16,25-1-16,-25 1 15,0 0-15,0 0 0,0 0 16,-25 0-16,0-25 31,0 24-15,25-48 0,-24 24-16,24-25 0,0 0 0,0 0 15,24 0-15</inkml:trace>
  <inkml:trace contextRef="#ctx0" brushRef="#br0" timeOffset="30835.6193">6375 8706 0,'0'0'0,"25"0"0,-25 25 32,0 25-17,0-1-15,0-24 16,0 0-16,0 0 0,0 0 0,0-1 15,0 26-15,0-25 16,0 0-16,0 0 0,0-1 16,0 1-16,0 0 15,0-50 1,0 0 0,0 1-16,0-1 0</inkml:trace>
  <inkml:trace contextRef="#ctx0" brushRef="#br0" timeOffset="31030.1228">6499 8880 0,'0'25'31,"0"0"-31,0-1 16,0 1-16,25 0 16,-25 0-16,0 0 15,0 0-15,0-50 31,0 0-15,0 0 0,0 0-16</inkml:trace>
  <inkml:trace contextRef="#ctx0" brushRef="#br0" timeOffset="31161.2422">6548 8756 0,'0'0'0,"0"-25"16,0 50 30,25-25-14,0 0-32</inkml:trace>
  <inkml:trace contextRef="#ctx0" brushRef="#br0" timeOffset="31396.4927">6846 8830 0,'0'0'0,"-25"0"31,0 0-15,1 25-1,-1 0-15,25 0 16,-25 0-16,25-1 16,0 1-16,0 0 0,0 0 15,0 0 1,50-25-16,-26 0 15,1 0 1,0 0-16,0 0 0</inkml:trace>
  <inkml:trace contextRef="#ctx0" brushRef="#br0" timeOffset="31663.6456">7169 8706 0,'0'0'0,"24"0"0,-24-24 16,0 48-1,0 1-15,0 0 16,0 0-16,0 49 16,0-49-16,0 0 0,0 0 15,0-1-15,0 1 0,0 25 16,0-25-16,0 0 0,0-1 15,25-24 1,-25-24-16,0-26 16</inkml:trace>
  <inkml:trace contextRef="#ctx0" brushRef="#br0" timeOffset="32471.632">7367 8830 0,'-25'0'31,"0"0"-31,1 25 16,-1 0 0,0 0-1,0 0-15,25-1 16,0 1-16,0 0 16,0 0-1,25-25-15,0 0 16,24 25-16,-24-25 0,0 0 15,0 0-15,24-25 16,-24 25-16,0-25 0,0 0 0,-25 0 16,25 25-16,-1-24 15,1-26-15,-25 25 16,-25 25 0,1 0-16,-1 0 15,0 0 1,25 25-16,-25 0 15,25 0-15,0-1 16,0 1 0,25 0-1,-25 0-15,25-25 0,0 25 16,-1-25-16,1 0 0,0-25 16,0 25-16,-25-25 15,49 0-15,-24 0 0,-25 1 16,25 24-16,0-25 0,-25 0 15,25 0-15,-50 25 32,25 25-32,0 0 15,-25 0-15,25-1 16,0 1-16,25 0 16,0-25-1,24-25 1,-24-24-1,0 24-15,-25 0 0,49 0 16,-49 0-16,0 1 0,25 24 16,-25-25-16,0 50 15,-25 24 1,25-24-16,0 0 16,0 24-16,0-24 0,0 25 15,25 24-15,-25-49 0,0 25 16,0-25-16,25 24 15,-25 26-15,0-51 0,0 26 0,-25-25 16,-24 0-16,24-1 16,0-24-16,0 0 0,25-24 15,-25 24-15,1-50 0,24 25 16,-25-24-16,25 24 0,0 0 16,0 0-16,25-24 0,24 24 15,-24 0-15,-25-25 0</inkml:trace>
  <inkml:trace contextRef="#ctx0" brushRef="#br0" timeOffset="45627.8733">8434 8161 0,'24'0'109,"-24"25"-93,0-1-16,0 1 16,0 0-16,0 0 15,0 0-15,-24-1 16,24 1-1,-25-25-15</inkml:trace>
  <inkml:trace contextRef="#ctx0" brushRef="#br0" timeOffset="47102.5227">8632 8086 0,'-25'25'0,"50"-25"47,-25-25-47,25 25 0,0-24 16,-1 24-1,-24-25-15,25 25 16,-25-25-16,25 25 0,-25-25 15,25 0 1,-25 0-16,0 1 31,25 24-15,-25-25-16,0 0 16,0 0-1,-25 25 32,0 0 0,0 0-16,25 25-31,0 0 16,-25-25-1,25 25-15,-24-25 16,24 24 0,0 1 15,0 0-15,-25-25-16,25 25 15,0 0 16,0 0-15,0-1 0,25-24-1,-25 25 1,0 0 15,24-25-15,-24 25-1,25-25 1,0 0 0,0 0-1,0-25 1,-1 25 0,-24-25-1</inkml:trace>
  <inkml:trace contextRef="#ctx0" brushRef="#br0" timeOffset="47835.456">8334 9227 0,'25'25'62,"-25"0"-46,0 0-1,0 0 1,0-1-16,-25 1 16,1 0-1,-1-25 1,25-25 15</inkml:trace>
  <inkml:trace contextRef="#ctx0" brushRef="#br0" timeOffset="48511.6431">8855 9079 0,'0'0'0,"0"-25"32,-25 25-17,1 0 16,24-25-31,-25 25 0,0 0 16,0 0 0,0 0-1,1 0-15,24 25 16,-25 0-16,25-1 16,-25-24-16,25 25 15,0 0-15,-25-25 16,25 25-16,0 0 15,25-1 1,0-24-16,0 25 16,-1-25-16,1 0 15,0-25-15,-25-24 0,25 49 16,-25-25-16,25 0 0,-25 0 16,24-24-16,-24 24 0,25-25 15,-25 25-15,25 1 0,-25-1 16,0-50-16,0 51 0,0-1 15,25 25-15,-25-25 0,0 0 16,-25 25 0,25 25-1,-25 0-15,25 0 0,0-1 16,0 1-16,0 25 0,0-1 16,0-24-16,0 0 0,0 25 0,0-25 15,25 24-15,-25 1 0,0-25 16,0-1-16,25 1 0,0 0 15,-25 0-15</inkml:trace>
  <inkml:trace contextRef="#ctx0" brushRef="#br0" timeOffset="71975.2921">5407 8235 0,'-24'0'15,"-1"0"79,25-25-78,-25 25-16,0 0 0,0 0 15,1 0 1,-1 0-16,0 0 15,0 0-15,0 0 16,1 0-16,-1 0 0,0 0 16,0 0-1,0 0-15,1 0 16,-1 25-16,-25-25 16,25 25-16,1-25 0,-1 25 15,0-25-15,-25 0 0,1 25 16,24-1-16,0-24 0,25 25 0,-25-25 15,-24 25-15,24 0 16,0-25-16,25 25 16,-25-25-16,25-25 62,25 25-62</inkml:trace>
  <inkml:trace contextRef="#ctx0" brushRef="#br0" timeOffset="72211.013">4589 8285 0,'-50'25'15,"25"-25"-15,25 24 16,-24 1-16,24 0 15,-25 0-15,0 0 16,25-1-16,0 1 16,0 0-16,25-25 15,-25 25-15,49-25 0,-24 0 16,0 0-16,0 0 0,0 0 16,-1-25-16</inkml:trace>
  <inkml:trace contextRef="#ctx0" brushRef="#br0" timeOffset="73936.242">1984 9079 0,'25'0'78,"0"-25"-46,0 0-17,-25 0-15,0 0 16,0 0-16,0 1 15,-25 24 17,0 0-32,25 24 15,-25 1 1,1-25-16,24 25 16,0 0-16,0 0 15,0 0-15,0-1 16,24 1-16,1-25 15,0 0 1,0 0-16,0 0 16,-25-25-16,24 25 15,1-24-15,-25-1 16,25 25-16</inkml:trace>
  <inkml:trace contextRef="#ctx0" brushRef="#br0" timeOffset="74444.0807">2183 8954 0,'0'25'62,"0"0"-62,0 0 0,0 0 16,0 0-16,0-1 16,25-24 30,-25-24-46,0-1 0,0 0 16,0 0-16,24 25 16,-24-25-16,0 50 93,0 0-46,0 0-31,0 0 15,0-50 32,25 25-32,-25-25-31,0 0 0</inkml:trace>
  <inkml:trace contextRef="#ctx0" brushRef="#br0" timeOffset="76056.7607">2282 8954 0,'-25'0'94,"0"0"-79,25 25 1,-24 0-16,24 0 16,0 0-1,0 0-15,0-1 16,24-24 0,1 0-16,0 0 15,0-24 1,0 24-16,-25-25 15,0 0-15,24 0 0,-24 0 16,25 25 0,-25-25-16,0 50 31,0 0-31,0 0 31,0 0-31,25-25 47,0 0-47,-25-25 0,25 0 16,-25 0-16,24 0 15,-24 1 1,0 48 15,0 26-31,0-25 16,25 0-16,-25 0 15,0-1-15,0 26 0,0-25 16,25 0-16,-25 24 0,0-24 16,0 25-16,0-26 15,0 1-15,-25-25 0,25 25 16,-25-50 0,25 0-1,0 1-15,0-1 16,0 0-16,0 0 0,25-49 15,-25 49-15,0 0 0,25 0 0,-25 1 16,0-1-16,25-25 0,0 25 16,-25 0-16,24 25 15,1 0 1,-25 50 0,0-25-1,0 0 1,0 0-16,0-1 0,0 1 31,0 0 0,0-50 16,0 0 0,-25 25-31,25-24-1,0-26 1,0 25-16,0 0 16,25 0-16,0 1 0,-25-1 15,25 25 1,-25-25-1,25 25-15,0 0 32,-25 50-32,0-26 15,0 1-15,-25 0 0,0 0 16,25 0 0,0 0-16,-25-25 0,25-25 31,0 0-31,25 0 0,-25 0 15,50-24-15,-50 24 0,24 0 16,1 0-16,-25-24 0,25 24 16,25-25-16,-50 25 0,24 1 15,-24-1-15,25 25 0,-25-25 16,0 50 0,0 0-16,0 24 15,0 1-15,-25-25 0,25-1 16,0 26-16,0-25 0,0 49 15,0-49-15,0 0 0,0 0 16,0 0-16,-24-25 16,-1-25-1,25 0 1,-25 25-16,25-25 0,-25 0 16,25 0-1,25 25 1,0 0-1,0-24-15,-1 24 16,1 0-16,0 0 0,-25-25 16,25 25-16,0 0 0,-1-25 15,1 25-15,0 0 0,-25-25 0,25 25 16,-25 25 15,0 0-15,-25 0-16,25-1 15,0-48 32,-25-26-31</inkml:trace>
  <inkml:trace contextRef="#ctx0" brushRef="#br0" timeOffset="76204.4172">3051 8682 0,'-25'0'16,"50"0"31,0 0-31</inkml:trace>
  <inkml:trace contextRef="#ctx0" brushRef="#br0" timeOffset="76886.4808">3125 8855 0,'0'-25'31,"0"50"0,0 0-15,0 0 0,0 0-16,0-1 15,0 1-15,0 0 16,0 0-1,25-25 1,-25-25 0,25 0-16,-25 0 0,25 1 15,-25-1-15,0 0 16,25 0-16,-25 0 0,24 25 0,-24-24 16,25-1-1,-25 74 1,0-24-1,0 0-15,0 0 0,0 24 0,0-24 16,0 0-16,0 50 0,0-26 16,0-24-16,0 0 0,0 24 15,0 1-15,0-25 0,0 0 16,0-1-16,-25-24 0,1 25 16,-26-25-16,25 0 0,0 0 15,1 0-15,-1-25 16,0 1-16,25-1 0,-25 0 15,25 0-15,0 0 0,50 1 16</inkml:trace>
  <inkml:trace contextRef="#ctx0" brushRef="#br0" timeOffset="78283.9318">5358 9451 0,'0'0'0,"0"-25"0,-25 25 78,0 0-47,0 0-31,1 0 16,-1 0-16,-25 25 16,25-25-16,1 24 15,-1-24-15,0 0 16,-25 25-16,1-25 0,24 0 15,0 25-15,0-25 0,1 0 16,-1 25-16,0 0 0,0-25 0,0 24 16,0 1-16,1 0 0,-1 0 15,0 0-15,0-25 0,0 24 16,1 1-16,-26 0 0,25 0 16,0 0-16,1-25 0,24 24 15,-25-24-15,0 25 0,25-50 47,0 1-31,0-1-16,25 25 15,-25-25-15,0 0 0,25 0 0,-25 1 16,0-1 0,0 0-1,-25 25 16,0 25-15,0-25 0,0 49-16,1 1 15,24-25-15,0 0 0,-25-1 16,25 26-16,0-25 31,49 0-31,-24-25 16,0 0-16,25 0 15,-26 0-15,1 0 16,0 0-16,0-25 16</inkml:trace>
  <inkml:trace contextRef="#ctx0" brushRef="#br0" timeOffset="80407.1162">2530 10443 0,'-25'0'47,"25"-25"-47,0 0 16,-25 25 0,1-25-16,-1 25 15,0 0-15,0 25 16,0 0-16,25 0 15,0 0-15,0-1 16,0 1 0,25 0-16,0-25 15,0 0 1,0 0-16,-1-25 0,1 0 16,-25 1-16,25 24 0,-25-50 15,25 25-15,-25 0 0,0 1 16,0-1-16,0 0 0,0 0 15,0 50 17,0 0-32,-25 0 0,25-1 15,0 26-15,0-25 16,0 0-16,0 49 16,0-49-16,25-25 15,-25 25-15,25-25 0,24 0 16,-24 0-16,0-25 15,0 0-15,0 0 16,-25 0-16,24 1 16,-24-1-16,0 0 0,0 0 15,0 0-15,-24 25 16,24 25 0,-25 0-1,0 25-15,25-26 16,0 1-1,25 0 1,0-25-16,-1 0 16,1 0-16,0-25 0,0 0 15,0 1-15,-1 24 16,-24-25-16,25 0 16,-25 0-16,-25 50 46,25 0-46,-24 0 16,24-1 0,0 1-16,24-25 31,1 0-31,0-25 16,-25 1-1,0-1-15,25 25 16,-25-25-16,25 0 0,-25 50 47,0 0-32,24 0-15,-24-1 16,0 1 0,25 0-16,0-25 15,0 0 1,0 0-16,-25-25 15,0 0 1,0 50 15,0 0-31,0 0 0,-25 0 0,25-1 16,0 26-16,0 0 0,0-26 16,-25 1-16,25 0 0,0 0 15,0 24-15,-25-24 16,25-50-1,0 1 1,0-1-16,-25-25 0,25 25 16,0 1-16,0-26 0,0 25 15,25-24-15,0-1 0,-25 25 16,25 0-16,0 1 0,-1-1 16,1-25-16,0 50 0,-25-25 15,25 25-15,-25 25 16,0 0-1,0 0 1,0 0-16,25-1 16,-25 1-16,0 25 0,0-25 15,0-1-15,0 1 16,0 0-16,-25-25 47,25-25-32,0 0 1,0 1-16,0-1 0,0 0 16,0 0-16,25 0 15,-25 1-15,0-1 16,0 0-16,0 0 16,24 25-16,-24-25 0,25 25 15,-25-24-15,25 24 0,-25-25 16,25 25-16,-25 25 15,0-1 1,0 1-16,0 0 16,0 25-16,0-26 0,0 1 0,-25-25 15,25 25-15,0 0 0,0-50 32,0 0-17,0 0-15,0 1 0,0-26 16,25 25-16,0-49 0,-25 49 15,24 0-15,-24-24 0,25 24 0,0-25 16,0 25-16,-25 1 0,25-1 16,-1 25-1,-24 49 1,0-24-16,0 25 16,0-1-16,0-24 0,0 25 15,25-25-15,-25 49 0,0-49 16,0 0-16,0-1 0,0 1 0,25-25 15,-25 25-15,-25-25 16,-24 0 0</inkml:trace>
  <inkml:trace contextRef="#ctx0" brushRef="#br0" timeOffset="80523.2016">3373 10468 0,'0'0'0,"25"0"31,0-25-15,25 25-16,-26 0 15,1-25-15,0 25 0,25-25 0,-26 25 16,26-25-16,-25 1 16</inkml:trace>
  <inkml:trace contextRef="#ctx0" brushRef="#br0" timeOffset="80642.881">3845 10344 0,'0'0'0,"0"24"15,0 1-15,-25-25 16,50-25-1,-25 1 1,25 24-16,-1-25 0</inkml:trace>
  <inkml:trace contextRef="#ctx0" brushRef="#br0" timeOffset="95382.919">9079 7913 0,'24'0'63,"1"0"15,0 0-63,0 0 1,0 0 0,-1 0-16,1 0 0,0 0 15,49 0-15,-49 0 0,0 0 16,0 0-16,24 0 0,26 0 16,-50 0-16,-1 0 0,1 0 15,0 0-15,0 24 0,24-24 16,-24 25-16,0-25 15,0 25-15,0 0 16,-1-25 0,-24 25-1,0-50 48,0 0-48</inkml:trace>
  <inkml:trace contextRef="#ctx0" brushRef="#br0" timeOffset="97026.9762">9550 9128 0,'0'-25'125,"25"25"-94,-1 0-15,1 0 0,0 0-1,0 25-15,0-25 16,-1 0-16,1 25 0,0-25 16,25 25-16,-26-25 0,1 25 15,0-25-15,0 24 16,-25 1-16,0 0 15,25-25-15,-25 25 16,0 0-16,0-1 0,24 1 16,-24 0-16,0 0 15,0 0-15,25-1 16,-25 1-16,0 0 31,0-50 0,0 0-31,0 1 16,0-1-16,0 0 16</inkml:trace>
  <inkml:trace contextRef="#ctx0" brushRef="#br0" timeOffset="99019.3446">10244 9872 0,'-24'0'16,"48"0"15,-24-25-31,25 25 16,-25-24-1,25-1-15,-25 0 16,0 0 0,0-24-16,-25 24 15,0 25 1,1 0-16,24 49 31,-25-24-31,25 0 16,0 0-16,0 0 0,0-1 15,25 1-15,-1 0 16,1 0-16,0-25 16,0 0-16,0 0 15,-1-50-15,1 50 16,-25-25-16,0 1 0,25-1 15,-25 0-15,25-25 0,-25 26 16,0-1-16,0 50 47,0-1-47,0 1 16,0 0-16,0 0 0,0 0 15,0-1 1,0 1-1,25-25 1,-25-25-16,24 1 16,-24-1-16,0 0 15,0 0-15,25 25 0,-25-25 16,0 50 31,0 0-32,0 0-15,0 0 16,0-1 0,25-24-1,0 0 1,0-24 0,-25-1-16,24 0 15,-24 0-15,25 0 0,-25 1 16,25-1-1,-25 50 17,0-1-32,0 1 0,0 0 15,0 0-15,0 0 16,0-1-16,0 1 16,0 0-16,0 0 0,25 0 15,-25-1-15,0 1 16,0 0-16,0 0 0,-25 0 0,25 0 15,-25-1-15,0 1 16,25 0-16,-24-25 16,-1 0-1,25-25-15,0 0 16,0 1-16,0-1 16,0 0-16,25 0 0,-25 0 0,0 0 15,0-24-15,49-1 0,-24 25 16,-25 1-16,25-1 0,0 0 15,24-25-15,-24 26 0,-25-1 16,25 25-16,-25-25 0,25 25 16,-25-25-16,0 50 31,0 0-31,-25 0 16,0-1-1,25 1 1,25-25 15,0 0 0,-1 0-15,1 0 0,-25 25-1,0 0 1,0 0-1,25-25 1,0-25 0,0 25-16,-1-25 15,-24 50 32,25-25 16,-25 25-32,0-1-31,0 1 0,0 0 16,0 0-16,0 0 0,0-1 15,0 26-15,0-25 0,0 0 16,0 0-16,0-1 0,0 1 15,0-50 17,0 1-32,0-1 0,0 0 0,-25 25 15,25-25-15,-24-25 0,24 26 16,0-1-16,0-25 0,0 25 16,24-49-16,-24 49 0,25-24 15,-25 24-15,25 0 0,0-25 16,0 1-16,-1 24 15,1 0-15,0 25 16,0 25 0,-25 0-16,0 0 0,25 24 15,-25 1-15,0-25 0,0-1 16,0 26-16,0 0 0,0-26 0,0 1 16,0 0-16,0 0 15,0-50 1,0-25-1,0 26-15,0-1 0,0-25 16,0 25-16,0-24 0</inkml:trace>
  <inkml:trace contextRef="#ctx0" brushRef="#br0" timeOffset="99183.9494">11311 9525 0,'0'0'0,"25"-25"15,-25-24-15,25 49 0,-1-50 16,1 50-16,0 25 16,-25 0-1,0-1-15,0 1 0,0 25 0,0-25 16,0 49-16,0-24 0,0-26 15,0 1-15,0 25 0,0-1 16,0-24-16,-25-25 31,25-25-31,-25 25 0,25-24 16</inkml:trace>
  <inkml:trace contextRef="#ctx0" brushRef="#br0" timeOffset="99299.0379">11311 9798 0,'-25'0'15,"50"0"16,25 0-15,-26 0-16,26-25 0,-25 25 0,-25-25 16,25 25-16,-1-25 0,1 25 15,0-49-15</inkml:trace>
  <inkml:trace contextRef="#ctx0" brushRef="#br0" timeOffset="102319.1643">10269 8161 0,'0'-25'31,"0"0"-15,0 0-16,0 1 15,0-1 1,-25 25-16,1 0 15,-1 0 1,0 25-16,0-25 0,25 24 16,-25 1-16,25 0 0,0 0 15,0 0-15,0-1 0,0 1 16,25-25-16,-25 25 0,25-25 16,0 0-1,0-25-15,-1 0 0,-24 1 16,25-1-16,-25 0 15,25 0-15,-25-24 0,25-1 16,-25 25-16,0 0 0,0 0 0,25 1 16,-25-1-16,0 0 0,0 50 31,-25 0-31,25-1 16,0 1-16,0 0 0,0 25 15,0-1-15,0-24 0,0 0 0,0 0 16,0 0-16,0 24 0,25-49 15,-25 25-15,24-25 16,1 0-16,0 0 0,0 0 16,-25-25-16,25 25 0,-25-25 15,24-24-15,1 24 0,-25 0 16,0 0-16,25 25 0,-25-49 16,0 24-16,0 0 15,-25 25 1,25 25-1,0 0 1,0 0-16,-25-25 0,25 24 16,0 1-16,0 0 15,0 0 1,25-25 0,25-25-1,-50 0-15,25 25 0,-1-25 16,1 1-16,0-1 15,0 25-15,-25-25 0,25 0 16,-50 50 15,0-25-15,25 25-16,-25 0 16,25-1-16,0 1 0,0 0 15,0 0 1,25-25-1,0-25 1,-25 0-16,25 0 0,-25 1 16,24 24-16,-24-25 0,0 0 15,0 50 1,0 0 0,0-1-16,0 1 15,0 25-15,0-25 16,25-25-1,0 0 1,0-25-16,0 25 0,-25-25 16,49 0-16,-24 0 15,-25 1-15,0 48 32,0 1-32,-25 0 0,25 25 15,0-26-15,0 26 0,0-25 16,0 0-16,-25 74 0,25-74 15,0 24-15,0-24 0,-24 25 0,24-26 16,0 26-16,-25-25 0,25 0 16,0-1-16,-25-24 0,25 25 15,-25-25 1,25-25-16,0-24 16,0 24-16,0 0 0,0 0 15,25-24-15,0-50 0,-25 49 16,25 0-16,-25 1 0,24-1 15,-24 1-15,50-26 0,-50 50 16,25-24-16,-25 24 0,25 25 16,-1-25-16,-24 0 0,0 75 15,0 0 1,0-26-16,0 1 0,0 0 16,0 25-16,0-1 0,0-24 15,0 25-15,0-26 0,0 1 16,0 0-16,0 0 0,0-75 47,0 25-47,0 1 15,0-26-15,0 25 0,0-24 16,0 24-16,0 0 0,0 0 16,25-24-16,-25 24 0,0 0 15,0 0-15,0 0 16,0 50 15,0 0-31,25 0 16,-25 0-1,25-1 1,0 1 0,-1-25-1,1 0-15,0-25 16,0 25-16,-25-24 15,0-1 1,0 0-16,25 0 16,-25 0-16,25 0 15,-25 1-15,49-51 0,-24 50 16,-25 1-16,25-1 0,-25 0 16,25 25-16,-25-25 0,0 75 31,0-25-31,0-1 15,0 1-15,0 0 0,0 25 16,0 24-16,0-24 0,0-25 16,24 24-16,-24-24 0,25 25 0,-25-26 15,0 1-15,-25-25 16</inkml:trace>
  <inkml:trace contextRef="#ctx0" brushRef="#br0" timeOffset="102447.8343">11212 8086 0,'0'25'16,"25"-25"0,-1 0-16,1 0 15,-25-25-15,50 25 0,-1-24 16,-24-1-16,25 25 0,-25-25 16</inkml:trace>
  <inkml:trace contextRef="#ctx0" brushRef="#br0" timeOffset="102560.0508">11881 7987 0,'0'0'0,"0"-25"31</inkml:trace>
  <inkml:trace contextRef="#ctx0" brushRef="#br0" timeOffset="207877.9323">15478 4341 0,'0'-25'15,"-25"25"-15,25 25 125,0 0-109,0-1-1,0 1 1,0 0-16,0 0 16,0 0-16,-24 24 15,24-24-15,0 0 16,0 0-16,0 24 0,0-24 16,0 0-16,0 0 15,0-1-15,0 1 16,0 0-16,0 0 0,0 0 15,0-50 48,0 0-63,0 0 0,0 0 16,0 1-16</inkml:trace>
  <inkml:trace contextRef="#ctx0" brushRef="#br0" timeOffset="209130.7764">15602 4142 0,'0'-24'16,"0"-1"-1,-25 25 1,1-25-16,-1 25 16,0 0-16,25-25 15,-25 25-15,0 0 16,1 0-16,-1 0 16,0-25-1,0 25-15,0 0 0,0 0 16,1 0-16,-1 0 0,0 0 15,0 25-15,0-25 16,1 25-16,-1 0 0,0-25 16,0 25-16,0-1 15,1 1-15,-1 0 16,25 0-16,-25 0 16,25-1-16,-25 1 15,25 0-15,0 0 0,-25-25 0,25 25 16,0-1-16,0 1 15,-24 25-15,24-25 16,0-1-16,0 26 16,0-25-16,0 0 15,0-1-15,0 1 0,0 0 16,24 0-16,-24 0 16,0-1-16,0 1 0,25 0 15,-25 0-15,0 0 16,25-25-16,-25 25 0,0-1 15,25 1 1,-25 0-16,0 0 16,25-25-16,-25 25 15,24-25-15,-24 24 0,0 1 16,25-25-16,-25 25 16,25-25-16,-25 25 0,25-25 15,0 25-15,-1-25 16,-24 24-16,25-24 15,0 25 1,0-25-16,0 0 16,-1 25-16,1-25 15,0 0 1,0 0 0,0 0-16,0 0 15,24 0-15,-24 0 16,0 0-1,0-25-15,-1 25 16,1-25 0,0 1-1,0 24 1,-25-25-16,25 25 0,-25-25 16,24 25-1,-24-25-15,25 25 0,-25-25 16,25 1-16,-25-1 15,25 25-15,-25-25 16,25-25 0,-1 26-1,-24-1-15,0 0 0,25 0 16,-25 0-16,0 0 16,0-24-16,25 24 15,-25 0-15,0-24 16,0 24-16,0 0 0,0-25 15,-25 26-15,25-1 16,-25-25 0,25 25-16,0 1 15,-24 24-15,24-25 0,-25 25 0,25-25 16,-25 0-16,0 0 16,0 25-1,1 0-15</inkml:trace>
  <inkml:trace contextRef="#ctx0" brushRef="#br0" timeOffset="216575.4777">19372 5804 0,'-24'0'16,"24"-25"31,-25 25-16,25-24-31,-25 24 16,0 0-16,0 0 15,1 0 1,-1 24-16,0 1 15,0-25-15,0 25 16,25 0-16,0 0 16,0 0-1,0-1-15,0 1 16,25-25-16,-25 25 16,25 0-16,0-25 15,0 25-15,-1-25 16,-24 24-16,25-24 15,-25 25-15,0 0 32,-25 0-17,25 0 1,-24-25-16,-1 0 16,0 24-1,0-24-15,0 0 31,25-24-31,0-1 16,25 0 0,0 0-1</inkml:trace>
  <inkml:trace contextRef="#ctx0" brushRef="#br0" timeOffset="217050.9559">19447 5904 0,'0'0'0,"0"24"78,-25-24-78,25 25 15,0 0-15,0 0 16,0 0 0,0-1-16,0 1 15,0 0 1,25-25 0,0 0-1,-25-25-15,0 0 16,24 25-16,-24-24 0,0-1 15,0 0-15,0 0 16,0 0 0,-24 25-1,-1 0 1,25 25 31,25-25-16,-1 0-31,1 0 16,0-25-16</inkml:trace>
  <inkml:trace contextRef="#ctx0" brushRef="#br0" timeOffset="217413.7995">19621 5904 0,'0'0'0,"0"24"47,0 1-32,0 0 1,0 0 0,0 0-16,0-1 15,24-24-15,-24 25 16,25-25-16,-25-25 31,25 25-31,0-49 16,-25 24-16,0 0 15,25 25-15,-25-25 16,0 50 31,0 0-31,0 0-16,0 0 0,0-1 15,24 1-15,1-25 31,0-25-31,0 1 16,0-1 0,-1 0-16</inkml:trace>
  <inkml:trace contextRef="#ctx0" brushRef="#br0" timeOffset="218172.3534">19968 5904 0,'25'0'0,"-25"24"31,0 1-31,-25-25 15,25 25-15,0 0 16,0 0-16,0-1 31,0-48 16,0-1-31,0 0-1,0 0 1,25 25-16,-25-25 0,24 25 47,1 0-31,0 0-1,0 25 1,0-25-1,-1 0-15,1 0 16,0 0-16,0 0 16,0 0-16,-1 0 31,-24-25-31,0 1 16,-24 24 15,-1 24-16,0-24 1,25 25-16,-25 0 16,25 0-16,0 0 15,0-1-15,0 1 16,25-25-16,0 0 16,0 0-16,-1 0 15,1 0-15,25-25 16,-25 25-16,-1 0 0,-24-49 15,25 49-15,0-25 0,-25 0 16,25 0-16,-25 1 16,-25 24-1,0 0 1,0 0-16,25 24 0,-24-24 16,-1 50-1,25-25-15,0 0 16,0-1-16,25 1 15,-1 0-15,1-25 16,0 0-16,0 0 0,0 0 0,-1 0 16,1-25-16,0 25 0,0-25 15,0 1-15,-25-1 0</inkml:trace>
  <inkml:trace contextRef="#ctx0" brushRef="#br0" timeOffset="219933.4373">19819 5482 0,'-25'-25'16,"25"0"0,0 0-1,25 25-15,0 0 0,-25-24 16,25 24-16,-1 0 0,1 0 16,0-25-16,0 25 0,0 0 15,-1 0-15,1 0 0,0 0 16,0 0-16,0 0 15,-1 0-15,1 25 0,-25-1 16,0 1-16,25-25 16,-25 25-16,0 0 15,0 0-15,-25-25 16,25 24-16,0-48 31,25 24-15,0-25-16,24 0 15,-24 25-15,0-25 0,0 25 16,0 0-16,49-25 0,-49 25 16,24 0-16,-24 0 0,25 0 0,-25 0 15,24 25-15,-24-25 0,-25 25 16,25 0-16,-25 24 16,0-24-16,0 0 15,0 0-15,-25 0 0,25 24 16,-25-24-16,0 0 15,25-50 1,25 25 0,-25-25-16,25 25 15,25 0-15,-25-25 0,-1 25 16,1 0-16,0-24 0,0 24 16,24 0-16,-24 24 0,25-24 0,-25 50 15,-1-50-15,26 50 0,-50-26 16,25 1-16,-25 0 0,25 0 15,-25 0-15,0 24 0,0-24 16,0 0-16,-25 0 16,0 0-16,0-1 15,25-48 32,25 24-31,0 0-16,0 24 15,-1-24-15,-24 25 16,0 25-16,25-25 0,-25-1 16,0 26-16,0-25 15,-25 24-15,1-24 0,-1 0 16,0 0-16,-25 0 0,1-1 16,24-24-16,-25 25 0,26-25 0,-1 25 15,0-25-15,0 0 0,0 0 16,1-25-16,-1 0 15,0 1-15,0 24 16,0 0-16,25-25 16,-25 25-16,25 25 15,0-1 1,0 1-16,25 0 0,-25 0 16,0 0-16,0-1 15,-25 1-15,25 0 0,-49 0 16,24-25-16,-25 25 0,26-1 15,-26-24-15,25 0 0,-24 25 0,-1-25 16,-24 0-16,24 0 0,25 0 16,-24 0-16,-1-25 15,-24 1-15,49 24 0,0-25 16,-25 25-16,26-25 0,24 0 0,-50 0 16,25 25-16,25-24 15,0 48 16,0 1-31,0 0 16,-25 0-16,1 0 16,-1-25-16,0 0 15,0 24-15,0-24 0,-24 0 16,-26 0-16,50 0 0,-24 0 16,-1-24-16,1 24 0,-51-50 15,76 50-15,-26-25 0,0 0 0,26-24 16,-26 24-16,0-25 0,26 26 15,-1-1-15,0 0 0,25 0 16,-25 0-16,25-24 16,0 24-16,-25 0 0,25 0 15,0 1-15,0-1 0,0 0 16,0 0-16,0 0 16,0 1-16,0-1 0,0 0 15,25 0-15,0 0 16,0 1-1,0-1-15,-1 0 16,1 0-16,25 0 0,-25 0 0,24 25 16,-24-24-16,0 24 0,24-25 15,26 0-15,-50 25 0,-1-25 16,1 25-16,0 0 16,-25-25-16,-25 50 15,0-25 1,25 25-16,-24-25 0,24 25 15,-25-25-15,0 0 16,25-25 0,0 0-1,0 0-15,25 1 0,0-26 16,-1 25-16,1 0 16,0 25-16,0 0 15,0-24-15</inkml:trace>
  <inkml:trace contextRef="#ctx0" brushRef="#br0" timeOffset="224730.3658">19993 7144 0,'0'25'31,"24"-25"32,-24-25-48,25 25 1,0 0-1,-25-25-15,0 0 16,25 25-16,-25-25 0,0 1 31,0-1-31,25 25 0,-25-25 16,0 0 0,-25 25-1,0 0 1,0 0 15,25 25-31,-25-25 16,1 25-16,-1 0 31,25-1-31,0 1 16,0 0-1,0 0 1,0 0-16,0-1 15,25-24-15,-25 25 16,24-25-16,-24 25 16,25-25-16,0 0 15,0 0 1,0 0 0,-1-25-1,1 25-15</inkml:trace>
  <inkml:trace contextRef="#ctx0" brushRef="#br0" timeOffset="225017.6156">20315 7218 0,'0'25'62,"0"0"-46,0 0-16,0-1 15,0 1 1,0 0-16,0 0 16,0 0-1,-25-25-15,0 0 31,25-25-15</inkml:trace>
  <inkml:trace contextRef="#ctx0" brushRef="#br0" timeOffset="225697.7873">20712 7144 0,'25'-25'0,"-25"0"31,0 0-15,0 1-1,-25 24-15,0 0 32,0-25-17,0 25-15,1 0 16,-1 25 0,25-1-16,-25-24 15,25 25-15,-25 0 0,25 0 16,-25 0-16,25-1 15,0 1-15,0 0 16,0 0-16,25-25 16,0 0-16,-25 25 15,25-25-15,0 0 16,-1-25-16,1 0 16,0-25-16,-25 26 15,25-26 1,0 25-16,-25 0 0,25 1 15,-25-1-15,24 0 0,-24-25 16,0 26-16,25-1 0,-25 0 16,0 0-16,0 50 47,0 0-32,0 0-15,0-1 0,0 1 16,-25 25-16,25-25 0,0 24 0,0-24 15,0 0-15,0 24 16,0-24-16,0 0 0,0 25 16,0-26-16,0 1 0,0 0 15,0 0-15,0 0 0,0-1 16,0-48 0</inkml:trace>
  <inkml:trace contextRef="#ctx0" brushRef="#br0" timeOffset="229308.3108">8930 7962 0,'0'-25'94,"0"1"-63,0-1 1,-25 0-17,0 25 1,0 0 0,0 0-16,25 25 15,-24-25-15,24 25 16,-25-25-16,0 0 15,25 24-15,-25-24 0,25 25 16,-25 0-16,25 0 16,0 0-1,0 0-15,0-1 16,0 1-16,25-25 16,-25 25-16,0 0 15,25-25-15,0 0 16,0 0-1,-25-25-15,24 0 16,-24 0-16,25-24 16,0 24-16,-25 0 15,25 0-15,-25 0 0,25-24 16,-1 24-16,-24 0 0,0 0 16,25 1-16,-25-1 0,25-25 15,-25 25-15,0 1 0,0-1 16,0 0-16,0 0 15,0 0-15,0 1 32,0 48-1,0 1-15,0 0-16,-25 0 15,25 0 1,0-1-16,0 1 0,0 0 15,0 0-15,0 0 16,0-1-16,0 1 0,0 0 16,-25 25-16,25-26 0,0 1 15,0 25-15,0-25 0,0 0 16,0 24-16,0-24 0,0 0 0,0 0 16,0-1-16,25 1 0,-25 0 15,0 0-15,0 0 16,25-25-1,-25 24 1,0-48 15,0-1-15,0 0 0,0 0-1,0 0 1,0 1-1,0-1-15</inkml:trace>
  <inkml:trace contextRef="#ctx0" brushRef="#br0" timeOffset="230069.3001">8930 7913 0,'0'-25'47,"0"0"-31,0 0-1,-25 25-15,0 0 16,0 0 0,25 25-16,-25-25 15,1 0-15,24 25 0,-25 0 16,0-1-1,25 1-15,-25-25 16,25 25-16,0 0 0,0 0 16,0 0-16,0-1 15,25-24-15,-25 25 16,0 0-16,25-25 0,0 25 16,-1-25-16,1 0 15,0-25-15,25-25 16,-50 26-16,24-1 15,-24 0-15,25 0 0,0-25 16,0 26-16,-25-26 16,0 25-16,25 0 0,-25 1 0,0-26 15,25 0-15,-25 26 16,0-1-16,0 0 0,0 0 16,-25 50 30,25 0-46,0 0 16,-25-25-16,25 24 16,0 1-16,0 0 0,0 0 15,0 0-15,0 24 16,0-24-16,0 25 0,0-26 0,0 1 16,0 25-16,-25 0 0,25-1 15,0-24-15,0 0 0,0 0 16,0 24-16,0-24 0,0 0 15,0 0-15,0-1 16,0 1-16,25-25 16</inkml:trace>
  <inkml:trace contextRef="#ctx0" brushRef="#br0" timeOffset="231059.4357">8806 9227 0,'0'0'0,"-25"0"0,0 25 16,0-25 0,50 0 31,-25-25-16,25 25-31,0 0 0,-1-24 15,1-1-15,0 0 16,0 25-16,-25-25 16,25 0-16,-1 25 0,-24-24 0,25-1 15,-25 0-15,0 0 16,25 0-16,-25 0 16,0 1-16,0-1 15,-25 0-15,25 0 16,-25 0-16,1 25 0,-1-24 15,0 24-15,0 0 16,0 0 0,1 0-1,24 24-15,-25 1 16,0 0-16,25 0 16,-25-25-16,25 25 0,-25 24 15,25-24 1,-24 0-16,24 0 15,0 0-15,0-1 16,0 1-16,0 0 16,24 25-1,-24-26-15,25-24 0,0 25 16,-25 0-16,25 0 0,0-25 16,-1 25-1,1-25-15,25 0 16,-25 0-16,-1 0 0,1 0 15,0 0-15,0 0 0,0 0 16,24 0-16,1 0 16,-25-25-16,0 25 15,-1-25-15,1 25 0,0 0 16,-25-25 0,0 0 30,0 1-30,-25 24-16,0 0 0,25-25 16,-24 0-16,-1 25 0</inkml:trace>
  <inkml:trace contextRef="#ctx0" brushRef="#br0" timeOffset="231751.4144">8806 9178 0,'0'0'0,"-25"0"0,0 0 15,25 25 1,25-25 15,0 0-15,-1-25-16,1 25 15,0 0-15,-25-25 0,50 0 16,-50 0-16,24 25 0,-24-24 0,25-1 16,-25 0-1,25 0-15,-25 0 0,0 0 16,0 1-16,-25-1 16,0 25-1,1 0-15,24-25 16,-25 25-1,0 0-15,0 25 16,0 0 0,1-25-16,-1 24 15,0 1 1,0 0 0,25 0-16,-25 0 15,25 0-15,0-1 16,0 1-1,-24 0-15,24 0 16,0 0-16,0-1 16,0 1-16,24 0 15,1-25-15,0 25 16,0 0-16,0-25 0,-25 24 16,49-24-16,-24 0 15,0 0-15,0 0 0,24 0 16,-24 0-16,25 0 15,-1-24-15,51-1 16,-100 0-16,24 25 16,1 0-16,-25-25 15,-25 25 17,1-25-17,-1 1-15,0-1 16</inkml:trace>
  <inkml:trace contextRef="#ctx0" brushRef="#br0" timeOffset="233804.362">8806 9252 0,'0'0'16,"24"0"93,1 0-109,25-25 16,-25 1-1,-25-1-15,24 25 16,-24-25-16,25 25 0,-25-25 16,0 0-16,25 1 15,-25-1-15,25 0 16,-25 0-1,0 0 17,-25 25-32,25-25 15,-25 25-15,25-24 0,-25-1 16,1 0 0,-1 25-1,0 0 1,0 0-1,0 0 1,25 25 0,-24 0-16,-1-25 0,25 24 0,-25 1 15,25 0 1,-25-25-16,25 25 0,0 0 16,-25 0-16,25-1 15,0 1-15,0 0 0,0 0 0,50-25 16,-25 49-16,0-24 15,-1 0-15,1-25 16,25 0-16,-25 25 0,-1-25 16,1 0-16,0 0 0,25-25 15,-25 25-15,-1-25 0,1 0 16,0 1 0,-25-1-16</inkml:trace>
  <inkml:trace contextRef="#ctx0" brushRef="#br0" timeOffset="256195.7335">20563 5333 0,'0'-25'234,"25"0"-218,0 1 0,-25-1-1,24 25-15,-24-25 16,25 25-16,-25-25 0,25 25 15,-25-25-15,25 25 16,-25-24 0,25 24-16,-25-25 0,25 25 15,-1-25-15,1 0 16,0 25-16,-25-25 0,25 1 16,0 24-1,-25-25-15,24 25 16,-24-25-16,25 25 15,0-25 1,0 0 0,0 25-16,-25-24 15,24 24-15,1-25 0,0 25 16,-25-25-16,25 25 0,0-25 16,-1 25-1,-24-25-15,25 25 0,0-25 16,0 25-16,0-24 15,-1 24-15,26-25 16,-25 25-16,0-25 16,-1 0-16,26 0 15,-25 25-15,-25-24 0,25 24 16,-1-25-16,26 25 0,-25-25 0,0 25 16,-1-25-16,1 25 0,0 0 15,0-25-15,0 25 16,0-24-16,-1 24 0,1-25 15,0 25-15,0 0 16,0 0-16,-1-25 0,26 25 16,-25 0-16,-25-25 0,25 25 15,-1 0-15,1 0 0,0 0 16,0 0-16,0 0 16,-1-25-1,1 25-15,0 0 31,0 0-15,0 0 15,-1 0-15,-48-24 31</inkml:trace>
  <inkml:trace contextRef="#ctx0" brushRef="#br0" timeOffset="256488.6492">22076 4291 0,'25'0'15,"0"0"-15,0 0 16,-1 0 0,1 0-16,0 0 15,0 0 1,0 0-16,-1 25 0,1-25 16,-25 25-1,25-25-15,-25 25 0,0-1 16,25 1-16,-25 0 15,0 0-15,0 0 16,-25-1-16,25 1 0,-25-25 16,0 25-16</inkml:trace>
  <inkml:trace contextRef="#ctx0" brushRef="#br0" timeOffset="257446.6556">21258 6201 0,'-25'0'0,"25"-25"15,-25 25 16,50 0 48,0 0-64,-1 0-15,1 0 16,25 25-16,-25-25 15,-1 0-15,1 0 0,0 25 16,0-25-16,24 25 0,-24-25 16,0 0-16,25 25 0,-26-25 15,51 24-15,-50 1 0,0-25 16,24 25-16,-24 0 0,25-25 0,24 49 16,-49-49-16,24 25 0,-24 0 15,25-25-15,-1 50 0,-24-50 16,0 24-16,0 1 0,0-25 15,-1 25-15,1 0 0,0-25 16,-25 25-16,25-25 0,0 24 16,-1-24-16,-24 25 15,25-25-15,-25 25 16,25-25-16,-25 25 31,-25-25-15,-24 0-1</inkml:trace>
  <inkml:trace contextRef="#ctx0" brushRef="#br0" timeOffset="257712.3332">22225 6796 0,'-25'0'15,"50"25"16,0-25-31,0 25 16,-1 0-16,1 0 0,0 0 16,0 24-16,0-49 15,-1 25-15,1 0 0,0 0 16,0-1-16,0 1 0,-1 0 16,1-25-16,0 0 15,0 0-15,-25-25 16,0-24-1,0 24-15,-25 25 16,25-25-16,0 0 0,0 0 16,-50-24-16</inkml:trace>
  <inkml:trace contextRef="#ctx0" brushRef="#br0" timeOffset="258694.2656">18628 6821 0,'25'0'0,"0"0"78,0 0 16,0 0-78,-25-25-1,0 1 16,24 24-15,-48 0 15,-1 0-31,0 24 0,0-24 16,0 25-16,25 0 16,-24-25-16,-1 25 0,0 0 0,0 0 15,0-1-15,-24 1 0,24 0 16,-25 25-16,25-26 0,1 1 15,-26 0-15,25 25 0,-24-1 16,-1-24-16,25 25 0,0-26 16,1 1-16,-1 25 0,-25-1 15,25-24-15,1 25 0,24-25 16,-25-1-16,0 26 0,0-25 16,25 0-16,-25-1 15,25 1-15,-24-25 16,24-25 15,-25-24-15</inkml:trace>
  <inkml:trace contextRef="#ctx0" brushRef="#br0" timeOffset="258929.5623">17760 7516 0,'0'25'31,"0"24"-15,-25-24 0,25 0-16,0 0 0,-24-1 15,24 1-15,0 0 0,0 0 16,0 0-16,24-1 16,26-24-16,-25 0 15,0 0-15,24-24 0,-24-1 16,0 25-16,0-25 15,-1 0-15,26-24 0,-25 49 16,0-25-16,-1 0 0</inkml:trace>
  <inkml:trace contextRef="#ctx0" brushRef="#br0" timeOffset="259747.8271">18728 5705 0,'0'-25'46,"0"0"-30,-25 25 0,25-24-16,-25-1 15,0 0 1,0 25-16,1-50 0,-1 50 16,0-24-16,0 24 15,0-25-15,-24 0 0,24 0 0,-25 0 16,25 1-16,1 24 0,-1-25 15,-50 0-15,51 25 0,-1-25 16,-25 25-16,25-25 0,1 25 16,-51-24-16,50-1 0,1 25 15,-26-25-15,25 25 0,-49-50 16,49 50-16,-25-24 0,26-1 0,-26 25 16,25-25-16,-74 0 0,74 25 15,-25-25-15,1 25 0,24-24 16,-25 24-16,1-25 0,24 0 15,-25 25-15,26 0 0,-1-25 16,0 0-16,0 25 0,0-24 16,1-1-16,-1 25 15,0-25-15,0 25 16,25-25-16,-25 25 0,1-25 16,24 0-1,24 25-15</inkml:trace>
  <inkml:trace contextRef="#ctx0" brushRef="#br0" timeOffset="259985.394">17041 4638 0,'-25'0'31,"0"0"-15,25 25-16,-25-25 0,1 50 15,-1-50-15,0 25 0,0-1 16,25 1-16,-25 0 16,1 0-16,24 0 0,0 0 15,49-1 1,-49 1-16,25 0 0,0-25 16,0 25-16,24-25 0,-24 25 0,25-25 15</inkml:trace>
  <inkml:trace contextRef="#ctx0" brushRef="#br0" timeOffset="260865.2772">22920 4142 0,'-25'-24'32,"0"24"-17,25 24-15,0 1 16,0 0-16,-25 0 16,25 0-16,0-1 0,-25 26 15,25-25-15,-24 0 0,24-1 16,0 1-16,-25 25 0,25-25 15,0-1-15,-25 1 16,25-50 0,25-24-1,-25 24 1,0 0-16,25 0 0,-25 1 0,24-1 16,1-50-16,-25 51 0,25-1 15,-25 0-15,25 25 0,-25-25 16,25 0-16,-25 50 31,24 0-31,-24 0 16,0 0-16,0 24 0,0-24 15,0 0-15,0 0 0,0-1 0,0 26 16,0-25-16,25-25 16,-25 25-16,0-1 15,-25-24 1</inkml:trace>
  <inkml:trace contextRef="#ctx0" brushRef="#br0" timeOffset="260981.8671">22796 4415 0,'0'0'0,"-25"0"0,50 0 31,24 0-15,-24 0-16,25 0 0,-26 0 15,1 0-15,0 0 0,25 0 16,-26 0-16</inkml:trace>
  <inkml:trace contextRef="#ctx0" brushRef="#br0" timeOffset="261898.5485">23465 7243 0,'0'0'0,"0"-25"16,0 75 30,-25-25-30,25-1-16,-24 1 0,24 0 0,-25 0 16,25 0-16,0-1 0,-25 1 15,25 0-15,-25-25 16,25-25 0,0-24-1,0 24-15,0 0 0,0 0 16,0 0-16,25-49 0,0 49 15,-25 0-15,25 1 0,-25-1 16,24 25-16,1-25 0,0 25 16,0 0-1,0 25-15,-1 0 16,-24-1-16,0 1 16,-24 0-16,24 0 0,-25 0 15,-25-1-15,50 1 16,-25-25-16,25 25 0,-24-25 15,48-25 1,1 25 0,0-25-16,0 25 15,0 0-15,-1 0 0,1 0 16,25 25-16,-25-25 0,-1 25 16,-24 0-16,0 0 15,0-1-15,-24 1 16,-51 0-16,50 0 0,-24-25 15,24 25-15,-25-25 0,-49 24 16,74-24-16,-49 0 0,24 25 16,1-25-16,-75 0 0</inkml:trace>
  <inkml:trace contextRef="#ctx0" brushRef="#br0" timeOffset="262445.6682">18008 8384 0,'-25'-25'0,"1"25"0,24-25 16,-25 25-16,0 0 15,25-24-15,-25 24 16,0 0-1,1 24-15,-1-24 0,25 25 16,-25 0-16,25 0 0,-25 0 16,0-1-16,25 1 0,0 0 15,0 0-15,0 0 0,25 24 0,0-24 16,0-25-16,0 25 16,24-25-16,-24 0 0,49 0 15,-49-25-15,25 0 0</inkml:trace>
  <inkml:trace contextRef="#ctx0" brushRef="#br0" timeOffset="263206.4434">16644 4118 0,'0'-25'0,"0"50"79,0-1-64,0 1-15,-25 0 16,25 0-16,0 0 15,0-1-15,0 1 16,0 25-16,0-25 16,0-1-1,0-48 48,0-1-63</inkml:trace>
  <inkml:trace contextRef="#ctx0" brushRef="#br0" timeOffset="263617.5975">16594 4118 0,'0'0'16,"0"-25"-16,0 0 0,0 0 31,25 0 0,0 25-31,0 0 16,-25-24 0,25 24-16,-1 0 15,1 0 1,-25 24 0,25-24-1,-25 25-15,25-25 16,0 25-16,-25 0 15,24 0 1,-24-1 0,0 1-16,0 0 15,0 0-15,0 0 16,-24-25-16,24 24 16,0 1-16,-25 0 15,0 0 1,0-25-16,25 25 0,-25-25 15,1 0-15,-1 0 16,0 0 0,25-25-16</inkml:trace>
  <inkml:trace contextRef="#ctx0" brushRef="#br0" timeOffset="272241.7291">23763 5407 0,'0'0'0,"25"-24"47,-25-1-31,0 0-1,0 0 1,-25 25 0,0 0-16,0 0 0,0 0 15,1 25-15,-1-25 16,25 25-16,-25-25 0,0 25 16,0-1-16,1 26 0,24-25 15,-25 0-15,25-1 0,0 1 16,49-25-16,-24 0 15,0 0 1,0 0-16,0-49 0,-1 24 16,-24 0-16,25 0 15,-25 0-15,25 1 0,-25 48 47,-25 26-47,25-25 16,0 0-16,0-1 0,0 1 15,0 0-15,0 0 0,0 0 16,25-25 0,0 0-16,0-25 15,-1 0-15,1-25 16</inkml:trace>
  <inkml:trace contextRef="#ctx0" brushRef="#br0" timeOffset="272448.5439">24036 5159 0,'0'-24'16,"0"48"0,0 1-1,0 25-15,0-25 0,0-1 16,-25 1-16,25 0 0,0 0 16,-25 24-16,25-24 0,0 0 15,0 25-15,-25-26 0,25 1 16,0 0-16,0 0 0,0 0 0,0-1 15,25-24 1,0 0-16</inkml:trace>
  <inkml:trace contextRef="#ctx0" brushRef="#br0" timeOffset="272653.143">24234 5085 0,'0'0'0,"0"25"15,-25 0 1,25-1-16,-24 26 16,24 0-16,0-26 0,0 26 15,0-25-15,0 24 0,0 26 0,0-50 16,0-1-16,0 1 16,0 0-16,0 0 0,0 0 15</inkml:trace>
  <inkml:trace contextRef="#ctx0" brushRef="#br0" timeOffset="272817.8899">23912 5407 0,'-25'0'0,"50"0"32,24 0-32,-24 0 0,0 0 15,25 0-15,-1 0 0,-24 0 16,25 0-16,-26 0 0,1 0 15,25 0-15,-1-24 16,-24 24-16,0 0 0,0 0 0</inkml:trace>
  <inkml:trace contextRef="#ctx0" brushRef="#br0" timeOffset="273304.1152">24482 5358 0,'25'-25'15,"-50"50"-15,75-50 0,-75 0 32,0 25-17,0 0-15,1 25 16,-1-25-16,25 25 0,-25-25 0,25 49 15,-25-49-15,25 25 16,0 0-16,0 0 16,25-25-1,0-25 1,0 25-16,-25-25 0,24 25 16,-24-25-16,25 25 0,0 0 15,-25-24-15,25 24 16,-25 24-1,0 1 1,0 0 0,0 0-16,25-25 31,24-25-31,-24 25 16,0-25-16,0 25 15,-1-25-15,1 1 0,0-1 16,0 0-16,0 0 15,-50 25 17,0 25-17,0 0-15,0 0 0,1-1 16,24 1-16,-25-25 0,25 25 16,0 0-16,0 0 0,0-1 15,25-24-15,24 0 16,-24 0-1,0 0-15,0 0 0,-25-49 0,24 49 16</inkml:trace>
  <inkml:trace contextRef="#ctx0" brushRef="#br0" timeOffset="273494.0456">25003 5159 0,'0'-24'0,"0"48"31,-25-24-31,25 25 0,-24 0 15,24 0-15,0 0 16,-25 24-16,25-24 0,0 0 0,0 24 16,0-24-16,0 25 15,0-25-15,0-1 0,0 1 16,25-25 0</inkml:trace>
  <inkml:trace contextRef="#ctx0" brushRef="#br0" timeOffset="274090.4108">25102 5333 0,'0'0'16,"0"-25"-16,-24 25 31,-1 25-15,0 0-16,0 0 0,0-25 15,1 24-15,24 1 0,-25-25 16,25 25-16,-25-25 0,25 25 15,0 0 1,25-25-16,-25 24 16,25-24-16,-1 0 0,26 0 15,-25 0-15,0 0 0,-1-24 16,1 24-16,-25-25 0,50 0 16,-50 0-16,25 25 0,-25-25 15,24 25-15,-24-24 0,0-1 16,-24 25-1,-1 0 1,0 25 0,25-1-1,0 1-15,0 0 16,0 0-16,25-25 16,0 0-16,24 0 15,-24 0-15,0 0 16,0-25-16,-1 25 0,1-50 15,0 50-15,0-24 16,0-1 0,-25 50-1,0-1-15,0 1 16,-25 0-16,25 0 16,0 24-16,25-49 15,-1 0 1,26 0-16,-25-24 15,0-1-15,-1 0 0,26 0 16,-25 0-16,0-24 0,-1 24 16,1 0-16,25-24 0,-25 24 15,-1 0-15,1 25 0,-25-25 16,25 25-16</inkml:trace>
  <inkml:trace contextRef="#ctx0" brushRef="#br0" timeOffset="275751.06">22523 4837 0,'0'25'47,"24"-25"-1,1 0-46,-25-25 16,25 25-16,-25-25 0,25 25 16,0-25-16,-1 0 15,1 1 1,0-1 0,-25 0-1,-25 25 16,0 0-15,1 0 0,-1 0-1,0 0 1,25 25 0,-25-25-16,25 25 0,-25-25 15,25 24-15,-24-24 16,24 25-16,-25-25 0,25 25 15,0 0-15,-25-25 0,25 25 16,0 0-16,0-1 16,0 1-16,25-25 15,-25 25-15,25-25 16,-1 25-16,1-25 0,0 0 16,0 0-16,0 0 15,24 0-15,-24 0 0,0 0 0,0-25 16,0 25-16,-1 0 0,1 0 15</inkml:trace>
  <inkml:trace contextRef="#ctx0" brushRef="#br0" timeOffset="276656.4451">22498 8062 0,'25'0'63,"-1"-25"-32,-24 0-31,25 25 0,-25-25 0,25 25 15,0-25-15,-25 0 0,25 25 16,-25-24-16,24-1 16,-24 0-16,0 0 15,0 0-15,0 1 16,0-1-16,0 0 16,-24 25-16,-1 0 31,25 25-31,-25-25 15,0 25-15,25-1 16,-25-24-16,25 25 0,-24 0 0,24 0 16,-25-25-16,25 25 15,-25-25-15,25 24 0,0 1 16,0 0 0,0 0-16,25 0 15,0 0-15,-1-1 16,1-24-16,0 0 0,0 0 15,0 0-15,24 0 16,-24 0-16,0 0 0,0 0 16,0-24-16,-25-1 15,0 0-15</inkml:trace>
  <inkml:trace contextRef="#ctx0" brushRef="#br0" timeOffset="277595.2951">17661 9004 0,'0'25'16,"-25"-25"0,50 0 31,0 0-32,0 0-15,-1 0 0,1 0 16,-25-25-16,25 0 15,-25 0 1,25 1 0,-25-1-1,0 0 1,-25 25-16,0 0 16,0 0-1,1 0-15,-1 0 16,0 25-16,0-25 15,0 25-15,25-1 0,-24 1 16,-1 0-16,0 0 16,25 0-16,0 0 0,-25 24 15,25-24 1,0 0-16,25 0 16,0-1-16,0-24 0,-1 0 15,-24 25-15,25-25 0,25 0 16,-25 0-16,-1 0 0,1-25 15,0 25-15,0-49 0</inkml:trace>
  <inkml:trace contextRef="#ctx0" brushRef="#br0" timeOffset="278515.2353">17165 4291 0,'-25'0'0,"50"25"62,0-25-30,-1 0-32,26 0 15,-50-25-15,25 25 16,0-25-16,-1 25 16,-24-24-16,0-1 15,25 25-15,-25-25 0,-25 0 31,1 25-31,-1 0 16,0 0 0,0 0-16,0 25 15,1-25 1,24 25-16,-25 0 0,25-1 16,-25 1-1,25 0-15,0 0 16,0 0-16,25-25 15,-25 24-15,25-24 0,-25 25 16,24-25-16,1 25 0,0-25 16,0 0-16,0 25 0,-1-25 15,26 0-15,-25 0 0,0 0 16,24 0-16,-24-25 0</inkml:trace>
  <inkml:trace contextRef="#ctx0" brushRef="#br0" timeOffset="279863.6662">23589 6052 0,'25'0'63,"0"0"-32,0 0-15,-1 0-1,1 0 1,0-24-16,0 24 16,0-25-1,-1 25-15,1-25 0,0 0 32,0 0-17,-25 1 1,-25 24 31,0 0-32,0 0 1,1 0-16,-1 24 16,0-24-1,0 25 1,0-25-1,25 25 1,-24-25 0,24 25-16,-25 0 15,0-1-15,25 1 16,0 0 0,0 0-16,0 0 15,25-25-15,-25 24 16,25-24-16,-1 0 0,1 0 15,0 0-15,25 0 0,-50-24 16,49 24-16,-24 0 16,0-25-16,25 0 15,-26 25-15,1-25 16,0 25-16,-25-25 0</inkml:trace>
  <inkml:trace contextRef="#ctx0" brushRef="#br0" timeOffset="307871.5406">22523 4911 0,'0'25'94,"24"-25"-63,1 0 0,0 0-15,0 0 15,0-25 0,-1 25-15,-24-24-16,25 24 31,-25-25-31,25 0 31,-25 0-15,0 0 0,25 25-16,-25-25 15,0 1 17,0-1-1,-25 25-16,0 0 1,0 0 31,1 0-31,-1 0 15,0 0 16,25 25-16,-25-25-15,25 24-1,-25-24-15,25 25 31,0 0-15,-24-25 0,24 25-16,0 0 15,0 0 1,0-1 15,0 1-15,24-25 15,-24 25-31,25-25 16,-25 25-16,25 0 31,0-25 16,0 0-32,-1 0 1,1 24 0,0-24-1,0 0 1,0 0 0,-25-24-1,25 24 1,-25-25 15,24 25 0,1 0-15,-25-25 0,25 0 15,-25 0 31</inkml:trace>
  <inkml:trace contextRef="#ctx0" brushRef="#br0" timeOffset="310865.9399">21134 3969 0,'0'0'0,"0"25"172,0-1-172,0 1 15,0 0 1,0 0-16,0 0 15,0-1-15,0 1 0,0 0 16,0 0 0,0 0-1,0-50 17,0 0-17,0 0-15,0 0 16,0 1-16,0-1 15,0 0-15,24-25 16,-24 26-16,0-1 16,25 0-16,-25 0 15,25 25-15,-25-25 16,25 25 0,-25-24-16,0 48 31,25-24-31,-25 25 0,0 25 15,0-25 1,24-1-16,-24 1 16,0 0-16,0 0 0,0 0 15,25-25 17,-25-25-17,25 0 1,-25 0-16,0 0 15,25 1-15,-25-1 16,0 0-16,25 25 0,-25-25 16,0 0-16,24 1 15,-24-1-15,25 25 0,-25-25 16,25 0-16,0 25 16,-25-25-1,25 25-15,-25 25 63,0 0-48,0 25-15,0-26 16,0 1 0,0 0-16,0 0 0,0 0 15,0-1 1,0 1-16,0 0 0,0 0 15,0 0 1,0-1-16,0-48 78</inkml:trace>
  <inkml:trace contextRef="#ctx0" brushRef="#br0" timeOffset="311538.2273">21729 3944 0,'0'25'78,"-25"-25"-78,25 25 16,0-1-16,0 1 16,0 0-1,-25 0 1,25 0-16,0-1 15,0 1-15,0 0 0,0 0 16,0 0 15,0-50 16,0 0-47,0 0 16,0 0-16,25 1 15,-25-1 1,25 0-16,-25 0 0,0 0 16,25 25-16,-25-24 15,0-1 1,25 25-16,-25 25 47,0-1-32,0 1-15,24-25 16,-24 25-16,0 0 16,0 0-16,25-1 15,-25 1 1,0 0-16,0 0 31,0-50 32</inkml:trace>
  <inkml:trace contextRef="#ctx0" brushRef="#br0" timeOffset="311685.288">21729 4093 0,'25'0'31,"0"0"-31,-1 0 16,1 0-16,0-25 0,0 25 15,0 0-15,-1 0 0,-24-25 16</inkml:trace>
  <inkml:trace contextRef="#ctx0" brushRef="#br0" timeOffset="313666.2033">21010 4465 0,'0'-25'16,"24"25"-16,-24-25 15,-24 25 64,-1 25-48,0-25-31,0 0 0,0 0 15,25 25-15,-24-25 16,-1 25-16,0-25 0,0 0 16,0 24-16,1 1 15,-1-25-15,0 25 0,0 0 16,0-25-16,0 25 16,1-1-1,-1 1-15,0 0 16,25 0-16,-25-25 0,25 25 15,-25-25-15,1 24 0,24 1 0,-25-25 16,25 25-16,0 0 0,-25-25 16,0 25-16,25 0 15,-25-25-15,25 24 0,-24-24 16,24 25-16,0 0 16,0 0 30,-25-25-30,25 25-16,0-50 31,0-25 1</inkml:trace>
  <inkml:trace contextRef="#ctx0" brushRef="#br0" timeOffset="313888.7426">20365 4887 0,'0'24'16,"0"-73"-16,0 74 0,-25-50 15,25 0-15,-25 25 32,25 25-32,0 0 15,-25-1 1,25 1-16,0 0 16,-25-25-16,25 25 0,0 0 0,-24-1 15,24 1-15,0 0 16,0 0-1,24-25-15,1 0 16,0-25-16,25 25 16,-26-25-16,1 0 0,25 1 0,-25 24 15,74-50-15</inkml:trace>
  <inkml:trace contextRef="#ctx0" brushRef="#br0" timeOffset="325260.392">22448 6077 0,'0'-25'46,"0"50"17,0 0-47,0 0-16,0 0 15,0-1-15,0 1 0,0 0 16,0 0-16,0 0 0,0-1 15,-25 26-15,25-25 16,0 0-16,0-1 0,0 1 16,0 0-1,0-50 17,0 0-17,25 1-15,-25-1 0,0 0 16,0-25-1,25 50-15,-25-24 0,0-1 0,0 0 16,0-25-16,25 50 0,-25-24 16,0-1-16,25 0 15,-25 0-15,24 25 16,-24 25 0,0 0-1,0 24 1,0-24-16,0 0 0,0 0 0,0 0 15,0 24 1,0-24-16,25-25 16,-25 25-1,0-50 17,25 0-17,-25 0-15,25 1 16,-25-1-16,25-25 15,-25 25-15,24 25 0,-24-24 16,0-1-16,25-25 0,0 25 16,0 25 31,-25 25-47,0 0 15,0 0-15,0 0 16,0-1-16,0 1 0,-25 0 15,25 0-15,0 0 0,0-1 16,0 1-16,0 0 0,0 0 16,0 0-16,-25-1 0,25 1 0,0 0 15,0 0-15,0 0 16,0-1 0,-25-24-16,25-24 46</inkml:trace>
  <inkml:trace contextRef="#ctx0" brushRef="#br0" timeOffset="325774.1072">22796 6400 0,'0'0'0,"24"0"31,-24 24-16,0 1 1,0 0-16,0 0 0,0 0 16,-24-1-16,24 1 15,0 0-15,0-50 32,0 0-17,0 1-15,0-1 16,0 0-16,24 0 0,-24 0 15,0 1-15,25 24 16,-25-25-16,25 25 16,-25-25-1,25 25-15,0 0 16,-25 25-16,0 0 16,0-1-16,0 1 15,-25-25-15,25 25 16,0 0-16,-25-25 0,50 0 47,0 0-32,-1 0 1,1 0-16,0 0 16,-25 25-16,0-1 15,-25 1 1,-24 0-16,49 0 0,-25-25 15,-25 25-15,25-1 16,1-24-16</inkml:trace>
  <inkml:trace contextRef="#ctx0" brushRef="#br0" timeOffset="343032.3962">20141 7913 0,'0'-25'31,"25"25"-31,-25-25 16,25 25-1,-25-25 1,0 0 15,25 25-15,-25-24-16,0-1 0,0 0 15,0 0 1,0 0-16,0 1 0,0-1 0,0 0 16,0 0-16,0 0 15,0 1-15,0-1 16,0 50 15,-25-25-31,25 49 16,-25-49-16,25 25 0,-25 0 15,1 0-15,-1 24 16,0-24-16,25 0 16,-25 24-16,0-49 15,25 25-15,-24-25 16,24-25 15,0 1-31,24-51 16,1 75-16,0-49 15,-25 24-15,0 0 16,25 25-16,-25-25 0,25 25 16,-25-25-16,24 25 15,-24-24-15,25 24 16,0 24-1,-25 1 1,25 0-16,0-25 16,-1 25-16,1-25 15,0 0 1,-25 25-16</inkml:trace>
  <inkml:trace contextRef="#ctx0" brushRef="#br0" timeOffset="343735.7416">19769 8186 0,'0'0'0,"0"24"15,0 1 1,0 0 0,-24-25-16,24 25 15,0 0-15,0-1 0,0 1 16,-25 0-16,25 0 16,0 0-1,0-50 16,25 0-31,-25 0 0,0 0 16,24 1-16,-24-1 16,0 0-16,0 0 0,0 0 15,25 25-15,-25-24 0,0-1 16,25 25-16,-25-25 0,25 25 31,0 0-15,-25 25-16,24-25 15,-24 25-15,0-1 16,0 1-16,0 0 16,0 0-1,0 0 1,25-25 15,0-25-15,0 25-16,-25-25 15,25 0-15,-25 0 0,0 1 16,-25 24 15,0 24-31,0-24 16,0 25-16,25 0 16,0 0-16,0 0 15,0-1-15,25-24 16,0 0-1,0 0-15,-25 25 0,25-25 0,-1 0 16,1-25-16,0 1 16,0 24-16,0-25 15</inkml:trace>
  <inkml:trace contextRef="#ctx0" brushRef="#br0" timeOffset="344966.1343">20216 8186 0,'0'-25'0,"0"0"15,-25 25 1,0 25-1,0 0 1,25-1-16,-24 1 16,24 0-16,0 0 15,24 0 1,1-25 0,0 0-16,0 0 0,0-25 15,-1 0 1,1 25-16,0-25 0,0 0 15,-25 1-15,25-1 0,-1 25 16,-24-25-16,0 0 16,-24 25-1,-1 0 1,25 25-16,0 0 16,-25-25-1,25 25-15,0-1 0,0 1 16,25-25-1,0 0 1,-1-25-16,1 25 16,0 0-16,0-24 15,0 24-15,-1 0 16,-24 24 0,0 1 15,0 0-31,-24-25 0,24 25 31,0-50 0,0 0-15,0 0 0,0 1-16,24 24 0,-24-25 0,0 0 15,25 25-15,-25-50 0,25 26 16,-25-1-16,0 0 15,0 50 17,0 0-32,0-1 15,0 1-15,0 0 16,0 0-16,0 0 31,25-25-15,0 0-16,-1 0 31,1 24 0,0-24 1,0 0-17,-25-24-15,25-26 0,0 25 16,-25 0-16,24 1 15,1-1-15,-25 0 16,0 50 0,0 0-1,25 24 1,-25-24-16,0 0 16,0 0-1,0-1-15,25-24 16,0-24-1,-25-1-15,24 25 16,-24-25-16,0 0 16,0 0-16,-24 25 15,-1 0-15,0 0 16,0 25-16,0 0 16,25 0-1,25-25 1,0 0-16,0 0 15,24 0-15,-24 0 16,0 0-16,0-25 0,0 25 16,-1 0-16,1 0 15,-25 25 1,0 0 0,-25-1-16,25 1 15,0-50 1,25 1-1,0-1 1,0 0-16,0-25 16,-1 26-16,1 24 0,-25-25 0,25 0 15</inkml:trace>
  <inkml:trace contextRef="#ctx0" brushRef="#br0" timeOffset="363689.7905">20935 6871 0,'25'0'62,"-25"-25"16,0 0-62,0 0-1,0 1 1,-25 24 0,25-25-16,-25 0 15,1 25 1,24-25 0,-25 25-16,25-25 0,-25 25 15,0 0 1,25-24-16,-25 24 15,1 0-15,-1 0 16,0 0 0,0 0-16,25 24 15,-25-24-15,0 0 16,1 0 0,24 25-16,-25-25 31,25 25-31,-25-25 15,25 25 1,-25-25-16,25 25 16,-25-25-16,25 24 15,-24-24 1,24 25-16,-25 0 16,25 0-16,0 0 15,-25-25-15,25 25 16,-25-1-16,25 1 15,0 0-15,-25 0 16,25 0-16,0-1 16,0 1-16,0 0 15,0 0-15,0 0 16,0-1-16,0 1 16,0 0-16,0 0 15,0 0-15,0-1 16,0 1-1,25 0-15,-25 0 0,25 0 16,-25-1-16,25-24 16,-25 25-16,25-25 15,-25 25-15,24-25 0,-24 25 16,25-25-16,0 25 0,-25-1 16,25-24-16,0 25 15,-1 0 1,1-25-16,0 0 15,0 0-15,0 0 16,-25 25 0,25-25-16,-1 0 0,1 0 15,0 0-15,-25-25 0,25 0 16,0 25-16,-25-25 0,24 1 16,1-1-1,0 0-15,-25 0 0,25 0 0,-25-24 16,0 24-16,25-49 0,-25 24 15,0 25-15,0-24 0,0-1 16,0 25-16,0-49 0,0 49 16,0-25-16,0 26 15,0-1-15,-25 0 0,0 0 16,25 0 0,0 0-16,0 1 15</inkml:trace>
  <inkml:trace contextRef="#ctx0" brushRef="#br0" timeOffset="378443.6998">23515 5457 0</inkml:trace>
  <inkml:trace contextRef="#ctx0" brushRef="#br0" timeOffset="379893.8966">23515 5507 0,'-25'0'15,"0"0"48,25 24-47,-25-24 15,1 0 0,-1 0-15,0 25-1,0-25 17,0 0-32,1 0 31,-1 0-16,0 0-15,0 0 16,0 0 0,1 0-16,-1 25 15,0-25-15,0 0 16,0 0-16,1 25 16,-1-25 15,0 0-31,0 0 15,0 0-15,1 0 16,-1 0-16,25-25 0,-25 25 16,0 0-16,0 0 15,1 0 1,-1 0 0,0 0-1,0 0-15,0 0 16,25-25-16,-25 25 15,1 0-15,-1 0 16,0 0-16,0-25 16,0 25-16,1 0 15,-1 0 1,25-24-16,-25 24 0,0-25 16,0 25-1,1-25-15,-1 25 16,0-25-16,0 25 15,0-25 1,1 25-16,-1 0 0,0-24 16,0 24-1,-24-25 1,24 0 0,0 25-16,25-25 15,-25 25-15,25-25 16,-25 25-16,1 0 0,24-24 15,-25 24-15,0-25 16,0 25-16,0-25 16,1 25-1,24-25-15,-25 25 0,25-25 16,-25 25-16,0-24 16,0 24-16,25-25 15,-24 25-15,-1 0 16,25-25-16,-25 25 0,0-25 15,0 0 1,0 25 109,25 25-125,0 0 0,0 0 16,-24 0-1,24-1-15,0 1 16,0 0 0,-25-25-1,25-25 32,0 0-47,0 1 0,0-26 16,0 25-1,0 0-15,0 1 16,0-1 0,25 25-16,-1-25 15,1 25 16,0 25-15,0-25 0,0 0-16,0 25 15,-1-25-15,1 0 0,0 0 0,0 0 16,0 0-16,-1 0 16</inkml:trace>
  <inkml:trace contextRef="#ctx0" brushRef="#br0" timeOffset="405159.9413">26789 4688 0,'0'-25'0,"0"0"16,25 25-1,-25-24 1,-25-1 31,0 25-31,0 0-1,1 0 16,-1 25-31,25-1 16,-25-24-16,25 25 16,0 0-16,-25 0 0,25 0 15,0-1-15,0 1 16,0 0-16,25-25 16,-25 25-16,25 0 15,0 0 1,-1-25-16,1 0 15,0 0 1,0-25-16,24-25 16</inkml:trace>
  <inkml:trace contextRef="#ctx0" brushRef="#br0" timeOffset="405837.3712">26938 4713 0,'0'0'0,"0"-25"0,25 0 15,-25 50 48,0 0-63,-25-25 0,25 25 15,0-1-15,0 1 16,0 0 0,25 0-16,-1-25 15,1 0 1,0 0-16,0 0 15,0-75 1,-25 51-16,0-1 16,0-25-16,0 25 15,0 1-15,0-1 16,-25 25-16,25 25 31,0-1-15,0 1-16,0 0 31,25-25-31,0 0 0,-1 0 16,-24-25-16,25 25 15,0-25-15,0 1 0,0 24 16,-1 0-16,-24-25 16,25 25-16,-25 25 31,0-1-31,0 1 0,0 0 15,0 0 1,0 0-16,0-1 16,25-24-1,0 0-15,0 0 16,-1-49-16,1 24 16,-25 0-16,25 0 15,-25 1-15,25 24 16,-25 24 15,0 26-15,0-25-16,0 0 15,25-25-15,-1 24 16,1-24 0,0 0-1,0-49-15</inkml:trace>
  <inkml:trace contextRef="#ctx0" brushRef="#br0" timeOffset="406100.1126">27781 4440 0,'0'0'0,"25"0"0,-25-25 0,25 0 15,-25 1-15,0-1 0,0 0 16,0 0 0,-25 25-1,0 25 1,0 0-16,25 0 15,-24-1-15,-1 26 16,25-25-16,0 24 16,0-24-16,0 25 0,0-25 15,0-1-15,0 1 0,0 25 16,0-25-16,0-1 0,25 1 16,-25 0-16,0 0 0,0 0 15</inkml:trace>
  <inkml:trace contextRef="#ctx0" brushRef="#br0" timeOffset="406392.2631">27608 4688 0,'-25'0'16,"25"-25"-16,49 25 16,-24-25-16,0 25 15,0 0-15,0 0 16,-1 0-16,1-24 0,0 24 15,0 0-15,0 0 0,-1 0 16,1 0 15,-25 24-15,0 1 0,0 0-16,0 0 0,0 0 15,25 24 1,-25-24-16,0 0 15,0-50 17</inkml:trace>
  <inkml:trace contextRef="#ctx0" brushRef="#br0" timeOffset="406510.8934">27930 4490 0,'0'-25'15,"0"50"32,25-25-31</inkml:trace>
  <inkml:trace contextRef="#ctx0" brushRef="#br0" timeOffset="407462.3208">28203 4688 0,'0'-25'16,"0"0"-1,0 1-15,0-1 16,0 0 0,-25 25-16,0 0 15,1 25 1,-1-25-16,25 25 0,-25-25 0,25 24 15,0 1-15,-25 0 0,25 0 16,0 0-16,0-1 16,25-24-16,0 0 15,0 0-15,24-24 16,-49-26-16,25 25 16,0 25-16,-25-25 0,25-24 15,-1 24-15,-24 0 0,0 0 16,0 1-16,0-1 0,0 0 15,0 0-15,0 50 32,-24-25-32,24 50 0,-25-26 0,25 1 15,-25 25-15,25-25 0,0-1 16,0 1-16,0 0 0,0 0 16,0 0-16,25-1 0,0 1 15,-1-25-15,1 0 16,0 0-16,0 0 0,0-25 15,-1 25-15,-24-49 0,25 49 16,0-50-16,0 25 0,-25 1 16,0-1-16,0-25 15,0 25-15,0 50 32,-25-25-17,25 25-15,0 0 0,0 0 16,0-1-1,0 1-15,0 0 16,25-50 0,0 0-1,-1 25-15,-24-24 0,25-1 16,0 0-16,-25 0 16,25 25-1,-25 25 1,0 0-16,0 0 15,0-1 1,0 1-16,0 0 16,25-25-1,-1-25-15,1 0 16,0 1-16,0-1 16,0 0-16,-25 0 15,24 25-15,-24-25 16,0 75-1,-24-25 1,24 0-16,0-1 0,0 1 16,0 0-16,0 0 0,0 0 15,24-25-15,1 0 16,-25-25 0,25 25-16,-25-25 0,0 0 15,25-49-15,-25 49 0,25 0 16,-25-24-16,0 24 0,0-25 15</inkml:trace>
  <inkml:trace contextRef="#ctx0" brushRef="#br0" timeOffset="407616.8553">28897 4316 0,'25'-99'32,"-50"223"-32,50-273 0,-50 273 0,50-223 31,-25 124-31,0-1 16,0 1-16,0 0 0,-25 49 0,25-49 15,-24 0-15,24 25 16,0-26-16,0 1 0,0 25 15,0-25-15,24-1 0,1 1 16,0-25-16,0 0 0,0 0 16</inkml:trace>
  <inkml:trace contextRef="#ctx0" brushRef="#br0" timeOffset="407777.1823">29121 4564 0,'-100'74'0,"225"-148"0,-150 74 0,50-25 0,-1 0 16,-24 50-1,-24 0 1,24 0-16,0 0 0,0-1 15,0 26-15,0-25 16,24-25 15,-24-25-31,0 0 0,0 0 16,0-24-16</inkml:trace>
  <inkml:trace contextRef="#ctx0" brushRef="#br0" timeOffset="408503.6273">29146 4217 0,'-25'0'0,"50"0"0,-75 25 0,50-1 16,0 1 0,0 0-16,0 0 0,25-25 15,24 0-15,-24 0 16,0 0-16,0 0 16,0 0-16,-1-75 0,1 75 15,0-24-15,0-1 0,0 0 0,-25 0 16,24-24-16,1 24 0,-25 0 15,0 0 1,0 50 0,0 0-16,0 0 0,-25-1 15,1 51-15,24-26 0,-25 1 0,25-25 16,-25 24-16,25 51 16,0-51-16,0-24 0,0 25 0,0-1 15,0-24-15,0 25 0,0-26 16,25-24-16,-25 25 0,0-74 15,-25 24 1,25 0-16,-25 0 0,25 0 16,-25-24-16,1 24 0,24 0 15,-25 25-15,25-25 0,25 25 47,-1 0-47,1 0 0,0 0 16,0 0-16,24 0 0,-24 0 15,0 0-15,0 0 0,0 0 16,-1 0-16,1-24 16,-25-1-1,-25 25 1,25 25-16,0-1 16,0 1-1,0 0-15,25-25 16,0 0-1,0 0-15,0 0 0,-1-25 0,26 0 16,-25 25-16,-25-24 0,25 24 16,-1 0-16,-24 24 31,0 1-31,-24 50 0,24-51 16,0 26-16,0 0 0,-25-1 15,25 26-15,0-26 0,0-24 0,0 25 16,0-25-16,0 24 15,-25-24-15,0-25 16,-24 0 0,24 0-16,0-25 0,-25 25 0,1-25 15,-1 25-15,-49 0 0</inkml:trace>
  <inkml:trace contextRef="#ctx0" brushRef="#br0" timeOffset="411586.2796">27533 3845 0,'0'-25'15,"0"50"17,0 0-17,25-25 1,-25-25 0,25 0-16,0 0 15,-25 0-15,24 25 16,26-24-16,-25-1 0,0 25 15,-1 0-15,26 0 0,-25-25 16,24 25-16,1 0 0,-25 0 0,24 25 16,-24-25-16,50 49 0,-26-24 15,-24 0-15,0 0 0,0 0 16,0-1-16,-1 1 0,-24 0 16,0 0-16,25-25 15,-50 25 1,1-25-1,24-25 1,0-25-16,24 1 16,26 49-16,-25-25 15,0 0-15,-1 25 0,1-25 0,50 0 16,-26 25-16,1-24 16,-1 24-16,1 0 0,24-25 0,-24 25 15,0 0-15,-26 0 16,26 0-16,-25 25 0,24-1 0,-24-24 15,-25 25-15,25 0 0,-25 0 16,0 0-16,0-1 16,-25-24-16,25 25 15,-25-25-15,75-25 32,-25 25-32,0-24 15,24 24-15,1-25 0,24 25 16,-24-25-16,0 25 0,-1 0 0,1-25 15,24 25-15,25 0 16,-74 0-16,25 0 0,-1 25 0,-24-25 16,50 50-16,-51-26 0,1 1 15,0 0-15,-25 0 0,25 0 16,-25 24-16,0-24 0,25 0 16,-25 0-16,0-1 15,24-24 16,1 0-31,0 0 16,0 0-16,0 0 0,-1 0 16,1 0-16,0 0 0,0 0 15,49 50-15,-49-25 0,0 0 16,0-1-16,0 26 0,-1 0 16,1-1-16,-25-24 0,0 0 15,0 24-15,-25-24 0,-24 25 0,-1-25 16,25-1-16,-24 1 15,24-25-15,-50 50 0,51-50 16,-1 0-16,0 25 0,0-25 16,0 0-16,50 0 31,25 0-31,-50 24 16,25-24-16,-1 25 0,1 0 0,25 25 15,-50-25-15,25-1 16,0 1-16,-25 25 0,0-1 0,-50 26 15,25-50-15,0 24 0,0-24 16,-49 0-16,24 0 16,1-1-16,-1-24 0,1 25 15,-51-25-15,51 0 0,-1 0 16,1 0-16,24-25 0,0 25 16,-25-24-16,50-1 0,-24 25 0,24 25 46,24-1-46,-24 1 16,0 0-16,-24 0 0,24 0 16,-75 24-16,50-24 0,1-25 15,-26 25-15,25 0 0,-24-25 16,-51 24-16,51-24 0,-1 0 16,-24 0-16,24 0 0,-24-24 15,24-26-15,0 50 0,26-25 16,-1 0-16,0 25 0,0-24 0,0 24 15,25 24 17,0 1-32,25-25 15,-25 50-15,-25-25 16,25-1-16,-24 1 0,-1 0 0,-25 0 16,25 0-16,1-25 0,-26 24 15,25-24-15,-24 0 0,-26 0 16,26-24-16,-1 24 0,25-25 15,-24 0-15,-26-25 0,50 26 16,0-1-16,1 0 0,-1 0 16,25 0-16,0 1 0,49 24 31,-49 24-31,25 1 16,-25 0-16,25-25 0,-25 25 15,0 24-15,-25-24 0,0 0 16,1-25-16,-51 25 0,50-25 15,-24 0-15,-1 0 0,1 0 16,-1 0-16,-49-50 0,49 25 16,-24 1-16,24 24 0,1-25 15,-51-25-15,76 25 0,-26 1 16,25-1-16,0 0 0,1 25 0,24-25 16,0 0-16,24 25 15,26 0-15,-25 25 16,0-25-16,-25 25 15,24 25 1,-24-26-16,-24 1 0,-26 0 16,0 0-16,26 0 0,-1-25 15,-25 24-15,25-24 0,0 0 0,-49 0 16,24-24-16,26 24 16,-26-25-16,25 0 0,-49-25 15,49 26-15,0-1 0,25-25 0,-25 25 16,1 1-16,24-26 0,0 25 15,-25-24-15,25 24 16,0-25-16,25 50 0,-25-25 16,-25 25 31,0 0-47,25 25 0,-25-25 15,0 0 1,1 0-16,-1 0 15,25-25-15,-25 1 0,0-1 16,25 0-16,-25 0 0,25-24 16,0-1-16,0 0 0,0 25 15,25-24-15,-25 24 16,50-49-16,-25 49 0,-1-25 0,1 25 16,0 1-16,25-1 15,-26 0-15,1 25 0,0 0 16,0 0-16,0 0 15,-25 25 1,-25-25 0,0 0-1,0 0-15,0 0 16,1-25-16,24 0 16,0 0-16,0 1 15,24-51-15,-24 50 16,25 1-16,0-1 0,25 0 15,24-49-15,-49 49 0,24 0 16,1 25-16,0-25 0,-1 0 16,26 25-16,-26-24 0,-24 24 15,0 0-15,0 0 0,0 0 16,-1-25-16</inkml:trace>
  <inkml:trace contextRef="#ctx0" brushRef="#br0" timeOffset="443444.8769">15825 10914 0,'0'0'0,"0"-25"0,-24 25 16,24-25-16,0 1 16,0-1-1,24 25-15,1-25 16,0 25-1,0 0-15,24 0 16,-24 25 0,0-25-16,0 25 0,0 24 15,-25-24-15,24 0 0,-24 24 16,0 1-16,0-25 16,-24 0-16,24-1 15,-25 1-15,0 0 0,0 25 0,0-25 16,1-1-16,-1-24 0,0 25 15,0 0-15,0-25 0,1 0 16,-1 0-16,0-25 16,0 25-1,25-25-15,0 1 16,25-1 0,0 25-1,0 0-15,-1 0 16,1 0-16,0 25 0,0-25 15,0 0 1,-1 24-16,1 1 0,0-25 0,0 0 16,0 0-16,-1 25 0,1-25 15,0 0-15,0 0 0,0 0 16,-1 0-16,-24-25 0,50 0 16,-50 1-16,25 24 0,-25-25 15,0-25-15</inkml:trace>
  <inkml:trace contextRef="#ctx0" brushRef="#br0" timeOffset="444166.8066">16197 10740 0,'0'0'0,"0"-24"0,0-1 16,0 0-1,0 0-15,0 0 0,0 1 16,0-1-16,0 0 0,-24 0 16,24 0-16,-25 25 0,0-24 15,0-1-15,0 25 16,1-25-16,-26 25 0,25 0 0,0-25 15,-49 25-15,24 0 0,26 0 16,-1 0-16,-25 0 0,1 25 16,24 25-16,0-50 0,0 24 15,0 1-15,1 25 0,-26-1 16,25-24-16,0 25 0,1-1 16,-1-24-16,0 74 0,0-49 15,0 24-15,25-24 0,-25 0 0,25 24 16,0 25-16,0-49 0,0 0 15,25-1-15,0 1 0,50 49 16,-26-74-16,1 24 16,-1-24-16,26 25 0,-26-25 0,100-1 15,-50-24-15,-24 0 0,322-99 32,-348 74-32,26-24 0,-26-1 15,1 1-15,24-75 0,-49 49 16,-25 1-16,25-1 0,-25 1 15,25-75-15,-25 75 0,0-1 16,-50 1-16,50-1 0,-25 26 0,1-50 16,-1 74-16,25 0 0,-25 0 15,0 0-15,0 25 0,1 0 16,-1 25-16,0 0 16,0 0-16,-24 24 0</inkml:trace>
  <inkml:trace contextRef="#ctx0" brushRef="#br0" timeOffset="448000.2134">21779 5085 0,'0'0'0,"-100"99"0,1-24 0,-25 24 15,25 0-15,-25-25 0,-99 100 16,99-100-16</inkml:trace>
  <inkml:trace contextRef="#ctx0" brushRef="#br0" timeOffset="453843.2437">26467 7417 0,'0'0'0,"0"-25"16,0 0-1,0 0 16,0 50 32,0 0-63,0 0 16,0-1-1,-25-24-15,25 50 0,0-25 0,0 0 16,0-1-1,0 1-15,-25-25 32,25-25-32,0 1 15,0-26 1,0 25-16,0 0 16,0 1-16,0-1 0,25 0 15,-25 0-15,25 25 0,-25-25 16,24 25-16,1-24 15,0-1-15,0 25 16,0 0-16,-1 0 0,1 0 16,-25 25-16,25-25 15,-25 24-15,25-24 0</inkml:trace>
  <inkml:trace contextRef="#ctx0" brushRef="#br0" timeOffset="454983.1206">26789 7565 0,'0'0'0,"25"0"16,-25-24-1,0-1-15,25 25 0,-1 0 16,-24-50-16,25 50 16,-25-25-16,0 1 15,0-1-15,0 0 16,0 0-1,-25 25-15,1 0 0,-1 25 16,0 25 0,25-26-16,-25-24 0,25 25 15,0 0-15,0 0 16,0 0-16,0-1 16,25-24-16,0 25 0,0-25 15,-1 0-15,1 0 0,25-25 16,-1 25-1,-24-24-15,0 24 0,0-25 16,0 0-16,0 0 0,-1 25 16,1-25-16,0 1 0,0-1 15,-25 0-15,25 25 0,-25-25 16,-25 25 15,25 25-15,-25-25-16,0 0 15,25 50-15,-25-50 0,25 24 16,-24 1-16,24 0 0,0 0 16,0 0-16,0-1 15,24-24-15,1 0 16,0 0-16,0 0 0,0 0 16,-1 0-16,1-24 0,25-1 15,-50 0-15,25 25 16,-1-25-16,-24 0 0,25 1 15,-25-1-15,0 0 16,0 0 0,0 50 15,0 0-31,0 0 16,0-1-1,25 1 1,0-25-16,0 25 0,-1-25 15,1 0 1,0 0 15,-25 25 16,0-50-16,-25 25-15,25-25-16,0 0 0,0 1 16,0-1-16,-25 0 0,25 0 15,0 0 1,0 1 0,25 24-16,-25-25 0,25 25 15,0 0 1,-25 25-1,25-1 1,-25 1 0,24 0-16,-24 0 15,25 0-15,-25-1 0,25-24 16,-25 25 0,25-50 15,-25 1-31,25 24 15,-25-25-15,0 0 0,24 0 16,1 25-16,-25-25 0,25 1 16,-25-1-16,0 50 31,0-1-15</inkml:trace>
  <inkml:trace contextRef="#ctx0" brushRef="#br0" timeOffset="455369.3881">27930 7466 0,'25'-25'16,"-25"1"-1,25-26 1,-25 25-16,0 0 16,-25 25 15,25 25-31,-25-25 15,0 50-15,25-25 16,0-1 0,25-24-1,0 0-15,0 0 0,-1 0 16,1 0-16,25-24 16,-25 24-16,0 0 0,-25-25 15,24 25-15,-24 25 31,0-1-15,0 1 0,25-25-1,0-25 1,0 1-16,-25-1 16,25 25-16,-1-25 0,1-25 15,0 50-15,-25-24 16</inkml:trace>
  <inkml:trace contextRef="#ctx0" brushRef="#br0" timeOffset="457738.996">28327 7119 0,'0'-25'15,"0"0"1,0 1-16,-25-1 15,0 0-15,1 0 16,-1 0-16,0 1 16,0-1-16,0 0 0,1 25 15,-1-25-15,-50-25 0,26 26 16,-1-1-16,0 0 0,1 0 16,-26 25-16,-49-49 0,75 24 0,-26 25 15,1-25-15,0 25 0,-100-25 16,100 25-16,-26 0 0,26 0 15,-1 0-15,-24 0 0,-50 25 16,75 0-16,0-25 0,-1 25 16,1-1-16,-1 1 0,-49 50 15,50-26-15,24-24 0,1 25 0,-26-1 16,1 51-16,24-51 0,25 1 16,1 24-16,-1-24 15,0 24-15,0 25 0,25-24 16,0-26-16,0 1 0,25 24 15,0-24-15,24 49 0,-24-49 16,25-25-16,-1 24 0,1 1 0,49 24 16,-49-49-16,24 0 0,1 25 15,-1-26-15,1-24 0,98 50 16,-98-50-16,24 25 0,0-25 16,0 25-16,0-25 0,75 0 15,-50 0-15,-25-25 0,1 0 0,-1 0 16,74-24-16,-73 24 0,-26 0 15,25-25-15,-24 26 0,-1-1 16,75-50-16,-99 26 16,24-1-16,-24 25 0,-1-24 0,26-1 15,-1-74-15,-24 74 0,-26-24 16,26 24-16,-25-24 16,0-50-16,-25 74 0,24-24 0,-24 24 15,0 26-15,0-26 0,0 0 16,-24 50-16,24-24 0,-25 24 15,0 0-15,0 0 0,-49 74 0,24-49 16</inkml:trace>
  <inkml:trace contextRef="#ctx0" brushRef="#br0" timeOffset="458918.702">26715 8806 0,'24'0'0,"-24"-25"0,25 0 16,-25 0 0,25 25-16,-25-25 15,25 25-15,-25-24 0,0-1 16,0 0-16,0 0 16,0 0-16,-25 25 31,0 0-31,0 25 0,1 0 15,-1 0-15,25 0 16,-25-25-16,25 24 0,0 1 16,0 0-16,0 0 0,0 0 0,0-1 15,0 1-15,25 0 16,24 0-16,-24-25 16,0 0-16,0 0 0,24 0 15</inkml:trace>
  <inkml:trace contextRef="#ctx0" brushRef="#br0" timeOffset="459091.3974">27236 8781 0,'0'0'16,"0"25"-16,0-1 0,0 26 16,0-25-1,0 0-15,0-1 16,0 1-16,0 0 15</inkml:trace>
  <inkml:trace contextRef="#ctx0" brushRef="#br0" timeOffset="459485.0654">27732 8756 0,'0'0'0,"24"-25"0,-24 0 16,25 25-1,-25-24-15,0-1 16,-25 25 0,1 0-1,-1 0-15,0 25 0,0-25 16,25 24-16,-25 1 0,1 0 15,24 0-15,0 0 0,0-1 16,0 1-16,24-25 16,1 0-16,0-25 15,25 1-15,-26-1 0,1 0 16,0 0-16,0-24 16,0 24-16,24-50 0,-49 51 0,25-1 15,-25 0-15,25 25 0,-25-25 16,0 50-1,0 0-15,0 24 16,0-24-16,0 0 0,0 25 16,0-26-16,0 1 0,25 25 15</inkml:trace>
  <inkml:trace contextRef="#ctx0" brushRef="#br0" timeOffset="565674.4033">27211 10641 0,'0'0'0,"0"-25"16,0 50 77,-25 0-77,25 0-16,0 0 16,0-1-16,0 1 0,0 0 15,0 0-15,0 0 0,0-1 0,0 51 16,0-50-16,0-1 0,0 1 15,0 0-15,0 0 0,0 24 16,0-24-16,0 0 16,0 0-16,0 0 15,0-50 32,0 0-47,0 0 16,0 0-16,0 1 0,0-1 0,0-25 15,0 1-15,0 24 16,0-25-16,0 25 16,0 1-16,25-26 15,-25 25 1,0 0-16,0 1 0,25 24 0,-25-25 16,0 0-16,0 0 15,0 0 1,24 25-1,-24 25 17,25-25-32,-25 25 0,25 25 15,-25-26-15,25 1 16,-25 0-16,25 25 0,-25-26 16,24 1-16,-24 0 0,25 0 15,-25 0-15,25-1 0,0 1 16,-25 0-16,25 0 0,-1 0 15,1-25-15,-25-25 47,0-25-31,0 25-16,0 1 0,0-1 0</inkml:trace>
  <inkml:trace contextRef="#ctx0" brushRef="#br0" timeOffset="565917.424">27533 10666 0,'0'-25'0,"0"0"0,0 1 16,0-1 0,0 50-1,0 24 1,0-24-16,0 25 0,0-26 16,0 1-16,0 0 15,0 0-15,0 0 0,0 49 16,0-49-16,0 0 0,0-1 0,0 1 15,25 25-15,-25-25 16,25-25-16,-25 24 16,25-24-16,-25-24 15,24 24-15,-24-25 16,25-25-16</inkml:trace>
  <inkml:trace contextRef="#ctx0" brushRef="#br0" timeOffset="566518.4339">27732 10864 0,'0'25'47,"-25"-25"-47,25 25 15,0 0-15,0 0 0,0-1 16,0 1-16,0 0 16,25 0-16,-1-25 0,-24 25 15,25-25-15,0 0 16,0 0-16,-25-25 0,0 0 15,0 0-15,0 0 16,0 1-16,0-1 0,-25 0 16,0 25-1,0 25 1,25 0 0,0-1-1,25-24-15,25 0 16,-25 0-1,-1-24-15,1 24 0,-25-25 16,25 25-16,-25-25 16,0 50 15,0 0-31,0-1 16,0 1-1,0 0-15,25-25 16,0 0-16,-1 0 15,1-25-15,0 0 16,0 1-16,0-1 31,-25 50-15,0-1-16,0 1 16,0 0-16,0 0 15,0 0-15,0-1 16,25-24-1,-1 0-15,1 0 0,0-24 16,0-1 0,-25 0-16</inkml:trace>
  <inkml:trace contextRef="#ctx0" brushRef="#br0" timeOffset="566776.1834">28327 11038 0,'0'-25'31,"25"25"-16,0 0-15,-1 0 16,1 0-16,0 0 16,0 0-16,0 0 15</inkml:trace>
  <inkml:trace contextRef="#ctx0" brushRef="#br0" timeOffset="567114.2171">28600 10914 0,'0'25'47,"0"0"-47,25-1 0,-25 1 16,0 0-1,0 0-15,0 0 0,0-1 16,24-73 15,-24 24-15,0 0-16,0 0 15,25-24-15,-25 24 0,25 0 16,-25 0-16,25 1 16,0 24-16,-1 0 31,-24 24-31,25 1 15,0 0-15</inkml:trace>
  <inkml:trace contextRef="#ctx0" brushRef="#br0" timeOffset="569294.0753">28848 11013 0,'0'25'15,"-25"-99"-15,75 148 0,-75-99 0,74 50 32,-24-50-17,0 0 1,-25 1-16,25 24 0,-25-25 15,0 0-15,0 0 16,-25 0 0,0 50-1,0 0-15,25 0 16,0 0-16,0-1 16,0 1-16,25-25 15,0 0 1,0 0-16,0 0 15,-1 0-15,1 0 0,0-49 16,0 49-16,25-25 0,-50 0 16,49-25-16,-24 26 15,-25-1-15,0 50 47,-25 24-31,25-24-16,0 0 0,0 0 15,0-1-15,0 76 0,0-76 16,0 26-16,0 0 0,0-25 16,25 24-16,-25 26 0,25-51 15,-25 26-15,0-25 0,0 0 16,0 24-16,0-24 0,0 0 16,0-50-1,0-25 1,0 26-16,0-51 0,0 50 15,0-24-15,0-1 0,-25 1 16,25-1-16,0-49 0,-25 49 16,25 0-16,0 1 0,0 24 0,0 0 15,0-24-15,0 24 16,0 0-16,25 25 0,-25-25 16,25 25-16,0 0 0,-1 0 15,1 0 1,0 25-16,-25 0 0,25 0 15,-25-1-15,0 1 16,-25 0-16,0 0 16,0-25-1,25-25 17,25 0-17,-25 0-15,50 1 0,-25 24 16,-1-25-16,1 25 15,-25-25-15,25 25 16,-25 25 0,0 0-16,0-1 15,25 1 1,-25 0-16,25-25 31,-1-25-15,1 0-16,0 1 15,0 24-15,-25-25 16,25 25-16,-25 25 31,0-1-31,0 1 16,0 0-16,0 0 16,0 0-16,24-25 15,-24 24-15,25-24 16,0 0-1,0 0-15,0 0 0,-1 0 16,1 0-16,0 0 16,0-24-16,0 24 0,-1-25 15,-24 0 1,25 25 0,-25-25-16,0 0 31,-25 25-16,1 0-15,24 25 16,-25 0-16,0-25 16,25 25-16,-25 0 15,25-1-15,0 1 16,25-25 0,0 0-1,0-25-15,24 1 16,-24-1-16,0 0 15,0 0-15,-25 0 0,24 1 16,1-1-16,-25 0 0,0 0 16,0 50 15,0 0-15,0 24-1,0-24 1,25-25-16,-25 25 0,25-25 15,0 25-15,-1-25 16,1 0-16,0 0 0,0 0 16,-25 25 15,0-1-15,0 1-1,0-50 16,0 1-15,0-1-16,0 0 0,0 0 16,0 0-16,-25-24 15,0 49-15,25-25 0,-25 25 16,25-25-16,-24 25 16,24-25-1,24 25 1,1 25-1,0-25-15,0 0 16,0 25-16,0-25 0,49 0 16,-49 25-16,0-25 0,24 0 15,-24 25-15,0-25 0,24 0 16,-24 0-16,0 0 0,-50 0 47,0 0-47,1 0 15,-1 0-15,0 0 0,0 24 16,0 1-16,1 0 16,24 0-1,24-25 1,1 0 0,0 0-16,0 0 0,-25-25 15,25 25-15,-1 0 16,-24-25-1,0 50 17,0 0-32,0 0 15,25-25-15,0 0 16,0 0-16,0-25 16,-1 25-16,1 0 15,-25-50-15,25 50 0,-25-25 16,25 1-16,-25-1 0,25 0 15,-25 0-15,24 25 0,-24-25 16,25 1-16,-25-1 16,0 50 31,0-1-47,-25 1 0,25 0 15,-24 0-15,24 24 0,0-24 16,0 0-16,0 0 0,0 0 15,24 24-15,1-24 16,-25-50 31,-25 25-47</inkml:trace>
  <inkml:trace contextRef="#ctx0" brushRef="#br0" timeOffset="570137.1977">30683 10914 0,'0'0'0,"-24"0"0,-1 0 0,25-25 15,25 25 1,-1 0 0,1 0-1,50 0-15,-51 0 0,1 0 16,0 0-16,0 0 0,0 0 16,-1 0-16,1 0 0,0 0 15,-25 25 32,-25-25-47,25 25 16,-25-50 15,25 0-15,0 0-16,-24 1 15,24-1-15,0 0 0,0 0 16,0 0-16,0 1 15,24 24 17,-24 24-32,25-24 15,0 25-15,0-25 16,0 25-16,-1-25 0,1 25 0,0 0 16,0-1-16,0-24 15,-25 25-15,0 0 16,0 0-1,-25-25-15,25 25 16,25-25 15,-25-25-15,24 25-16,1-25 16,-25 0-16,25 25 15,-25-25-15,0 1 0,-25 24 16,0 0-16,25-25 15,-49 25-15,24 0 16,25 25-16,0-1 16,0 1-1,50-25-15,-26 0 16,26 0-16,-25 0 0,0 0 0,0 0 16,24 0-1,-24 0 1,-25 25 15,-25-25-31,50 0 31,0 0-15,-25-25-16,25 25 16,-1 0-16,1 0 15,-25 25-15,25-25 16,-25 25-16,0 0 0,25-1 0,-25 1 15,25 0-15,-1-25 16</inkml:trace>
  <inkml:trace contextRef="#ctx0" brushRef="#br0" timeOffset="573181.6679">31552 10517 0,'0'-25'16,"0"50"-16,24-50 0,1 25 0,-25-24 16,25 24-16,0 0 15,0 0-15,-1 0 0,1 24 16,25-24-16,-1 25 0,-24 0 15,0 0-15,0 0 16,-25-1-16,0 1 16,0 0-16,-25-25 0,25 25 15,-25-25-15,0 25 0,1-25 16,24 24-16,24-24 31,-24 25-15,25-25-16,0 0 0,0 0 15,24 25-15,-24 0 0,0-25 16,0 25-16,0-1 0,-1 1 16,1 25-16,0-25 0,-25-1 15,25 1-15,-25 0 0,0 0 16,-25 0-16,0-25 16,0 24-16,1-24 0,-26 0 15,25 0-15,0 0 0,1 0 16,-26 0-1,50 25 17,25 0-17,-25 0-15,25-25 0,-25 25 16,0 0-16,0-1 0,0 1 16,0 0-16,0 0 0,-25 0 15,-25-1-15,25-24 16,1 25-16,-26-25 0,0 0 15,26 0-15,-76 0 0,51 0 0,-1-25 16,25 25-16,-24 0 0,-1-24 16,25 24-16,25-25 0,-24 25 15,48 25 17,1-1-17,-25 1-15,0 25 16,0-25-1,-49-25-15,49 24 0,-25 1 16,-50-25-16,50 25 0,-24-25 16,-1 0-16,1 0 0,-51 0 15,51-25-15,-1 25 0,1-25 0,-1 1 16,25 24-16,-24-50 0,24 25 16,0 25-16,25-25 0,0 1 15,0 48 16,25 1-31,-25 0 0,0 0 16,0 0-16,0-1 16,0 1-16,-25 0 0,0 0 15,0-25-15,-74 25 16,74-25-16,-24 0 0,-1 0 16,1 0-16,-76 0 0,76 0 0,-1-25 15,1 25-15,-1-50 0,25 50 16,-49-25-16,49 1 0,0 24 15,25-25-15,25 50 32,-25-1-17,0 1-15,0 0 0,0 0 16,-25 24-16,-24-49 16,24 25-16,0 0 0,0-25 15,-24 25-15,-26-25 0,26 0 16,-1 0-16,0 0 0,1 0 15,-26-25-15,26 25 0,24-25 0,0 25 16,0-25-16,1 25 0,-26-24 16,50-1-16,-25 25 0,25-25 15,0 50 17,25 24-32,-25-24 15,0 0-15,0 0 16,-50 0-16,50-1 0,-25-24 15,1 25-15,-1 0 0,-25-25 16,-24 0-16,24 0 0,1 0 16,-26 0-16,26 0 0,-75-25 0,49 0 15,26 1-15,-1 24 0,0-25 16,1 0-16,-1 0 0,25 0 16,1 1-16,24-1 0,-25 25 15,25-25-15,25 25 16,24 0-1,-24 25-15,0 0 16,-25-1-16,0 1 0,0 25 16,0-25-16,-25-1 15,25 1-15,-25 0 0,-24 0 16,24-25-16,0 0 0,-25 0 0,25 0 16,-49 0-16,24-25 0,1 0 15,24 0-15,-25 25 0,1-24 16,-50-26-16,49 25 0,0 0 15,1 1-15,-1-1 0,1-25 16,-1 50-16,25-25 0,0 1 16,50 24 15,-25 24-31,25-24 16,0 0-16,-25 25 15,25 0-15,-25 0 0,-50 0 16,25-1-1,0-24-15,1 0 16,-1 0-16,0 0 0,0 0 0,-24-24 16,49-26-16,-50 25 15,25 0-15,25 1 0,-50-51 0,26 26 16,24-1-16,-25 0 0,25 1 16,-25-1-16,25-24 0,0 49 15,0-25-15,0 25 0,25 1 16,24-26-16,-24 25 0,0 0 15,0 1-15,25 24 0,-26-25 16,26 25-16,-25 0 0,-25 25 16,-25-1-1,0-24-15,25 25 0,-49 0 16,24-25-16,25 25 0,-50-25 16,25 25-16,0-25 15,1-25-15,-1-25 16,25 25-16,-25 1 15,0-26-15,25 0 0,0 26 16,0-1-16,-25-25 0,25-24 16,0 49-16,25-25 0,-25 26 15,50-26-15,-25 25 0,24-24 0,1 24 16,0 0-16,-26 25 16,26-25-16,24 0 0,-24 25 0,-25 0 15,0 0-15,-1 0 16,1 0-16,-25 25 0,25-25 0,-25 25 15,-25-25 1,0 0 0,1 0-1,24-50-15,0 26 16,0-1-16,24 0 16,-24 0-16,50 0 0,-25 1 15,0 24-15,24-50 0,-24 50 0,25-25 16,-26 25-16,26 0 0,49 0 15,-49 0-15,-1 25 0,1-25 16,0 25-16,-1-25 0,26 25 16,-50-1-16,-1-24 0,1 0 15,-25 25-15,25-25 0,-25 25 16,-25-25-16,-24 0 16,24 0-16,0 0 15,0 0-15,0-25 16,50-24-1,0 49-15,49-50 16,-49 50-16,25-25 0,-1 25 16,1-25-16,49 25 0,-49 0 15,24 0-15,-24 0 0,-1 0 16,26 0-16,24 25 0,-25 0 16,-49-25-16,25 25 0,-25-25 15,24 25-15,-49-1 0,25-24 0,-25 25 16,-25 0-1,0 0-15,1-25 16,-1 0 0,25-25-16,0 0 15,74-24-15,-49 24 16,0 25-16,0-25 0,24 0 16,26 0-16,-26 0 0,1 1 15,0 24-15,-1 0 0,26 0 16,-26 0-16,1 0 15,-1 0-15,1 0 0,-25 24 0,49 26 16,-49-25-16,-25 0 0,0 0 16,-25-1-1,0 1-15,1-25 16,-1 25-16,25-50 16,49-24-1,-24 49-15,0-25 0,25 0 16,-26 0-16,26 0 0,49 0 15,-49 1-15,-1-1 0,1 25 16,0 0-16,24 0 0,-24 0 16,-25 0-16,-1 25 0,1-25 15,0 24-15,0 1 0,0 0 0,-1 0 16,-24 0 0,25 0-16,-25-1 0,25-24 15,-25 25-15,25-25 0,0 25 16,-1-25-16,1 0 0,0 0 15,0-25 1,0 25 0,-1-25-16,1 25 0,0 0 15,0-24-15,0 24 0,-1 0 16,26 0-16,-25 0 0,0 0 16,-25 24 30,24-24-30,26 25 0,-25 0-16,0-25 0,-1 0 15,1 25-15,0-25 0,0 25 16,0-25-16,0 0 16,-1 0-1,1 0 16,0 24-15,0-24-16,24 0 0,-24 0 0,0 0 16,49 25-16,-24 0 0,-25-25 15,0 0-15,24 0 16,-24 0-16,25-25 0,-26 25 0,1-25 16</inkml:trace>
  <inkml:trace contextRef="#ctx0" brushRef="#br0" timeOffset="577820.5337">19100 10840 0,'0'-25'32,"0"0"-17,0 50 110,0 0-125,0-1 16,0 1-16,0 0 0,0 0 16,0 0-16,0-1 15,0 1-15,24 0 0,-24 0 16,0 0-16,0-1 15,0 1-15,0 0 16,0 0-16,0 0 0,25 0 0,-25-1 16,0 1-16,0 0 0,0 0 15,0 0-15,0 24 16,0-24-16,0 0 0,0 0 16,0 24-16,0-24 15,0 0-15,0 0 16,0-1-16,0 1 0,0 0 15,0 25 1,0-26-16,0 1 16,0 0-16,0 0 15,0 0-15,0-1 0,0 1 0,25 0 16,-25 0-16,0 0 0,0-1 16,0 1-16,0 0 0,0 25 15,0-26-15,0 26 0,0-25 16,0 0-16,0 0 0,0-1 15,0 1-15,0 0 0,0 0 16,0 0-16,0-1 0,0 26 0,0 0 16,0-26-16,0 1 0,-25 0 15,25 0-15,0 0 16,0-75 0,0 25-1,0-24-15</inkml:trace>
  <inkml:trace contextRef="#ctx0" brushRef="#br0" timeOffset="579412.2261">19149 10691 0,'25'0'32,"0"0"-17,0 0-15,-1 0 16,1 0 0,0 0-16,0 0 0,0 0 15,-1 0-15,26 0 0,-25 0 16,0 0-16,-1 0 0,26 0 15,-25 0-15,49 0 0,-24 0 16,0 0-16,-1 0 0,-24 0 16,74 0-16,-74 0 0,25 0 15,49 0 1,-25 0-16,-49 0 0,0 0 0,0 25 16,-1-25-16,51 24 0,-50-24 15,-1 0-15,26 0 0,-25 0 16,24 0-16,51 0 0,-51 0 15,1 0-15,24 0 0,-24 0 16,49 0-16,-74 0 0,25-24 16,-1 24-16,-24 0 0,0 0 15,24 0-15,-24 0 16,0 0-16,0 0 16,0 0-16,-1 0 0,1 0 0,0 0 15,25 0-15,-26 0 16,1 0-16,0 0 15,-25 24-15,25-24 16,-25 25 31,0 0-31,0 0-1,0 0-15,0-1 16,0 1-16,0 0 15,0 0-15,0 0 0,0-1 0,0 1 16,-25 25-16,25-25 0,0-1 16,0 1-16,0 0 0,0 50 15,0-51-15,0 1 0,0 0 16,0 0-16,0 0 0,0-1 16,0 1-16,0 0 0,0 0 15,0 0-15,0-1 0,0 26 16,0 0-1,0-26-15,0 26 16,0-25-16,0 0 0,0-1 16,0 26-16,-25 0 0,25-26 15,0 1 1,0 0-16,0 0 0,0 0 16,0 24-16,0-24 0,0 0 15,0 24-15,0-24 16,0 0-16,-25 0 0,25 0 0,0 0 15,0-1-15,0 1 16,-24 25-16,24-25 16,0-1-16,0 1 15,0 0-15,0 25 16,0-26-16,0 1 0,0 0 16,0 0-16,0 0 0,-25-1 15,25 1 1,0 0-16,0 0 15,0 24 1,0-24-16,0 0 16,0 0-16,0 0 15,0-1 1,25-24 0,-25 25-1,-25-25 16,0 0-15,-25 0 0,26 0-16,-1 0 0,0 0 15,0 0-15,-49 0 0,24 0 16,1 0-16,-1 0 0,-24 0 16,24 0-16,-74-25 0,74 25 15,-24 0-15,24 0 0,1 0 16,-75 0-16,74 0 0,0 0 15,26 0-15,-26 0 0,0 0 16,-24 0-16,49 0 0,0 0 0,1 0 16,-1 0-16,-25 0 0,25-24 15,1-1-15,-1 0 16</inkml:trace>
  <inkml:trace contextRef="#ctx0" brushRef="#br0" timeOffset="581559.3601">19472 10319 0,'0'0'0,"0"-25"16,-25 25-16,25-25 15,0-24 1,0 24-16,-25 25 16,0 0 15,25 25-31,0-1 0,-25-24 0,25 25 16,0 0-16,0 0 0,-24 0 15,24-1-15,0 1 16,0 0-16,24-25 0,1 0 15,0 0 1,0-25-16,-25 0 16,25 1-16,-25-1 0,24 0 15,-24-49-15,25 49 0,-25 0 0,0 0 16,0 0-16,25 1 0,-25-1 16,0 0-16,0 50 31,0 0-31,0-1 0,0 1 15,0 0-15,-25 0 0,25 0 16,0-1-16,0 1 0,0 0 16,25-25-16,0 0 15,0 0-15,0 0 16,-25-25-16,24 0 16,-24 1-16,25-1 15,-25 0-15,0 50 31,0 0-31,0-1 16,0 1-16,0 0 16,0 0-16,0-50 47,0-25-47,0 26 0,0-1 15,0 0-15,0 0 16,0 0-16,0 1 15,25 24 17,0 24-17,0-24-15,-1 0 16,1 0-16,0 0 0,25 0 16,-26 0-16,-24-24 0,25 24 15,-25-25 1,-25 25-1,1 0 1,-1 0 0,25 25-16,-25-1 0,25 1 15,0 0-15,0 25 16,0-26-16,25 1 16,0 0-16,-1 0 15,-24 0-15,0-1 16,0 1-16,0 0 15,0 0-15,0 0 0,-24-1 16,24-48 15,0-1-15,0 0-16,0 0 16,24-24-16,-24 24 0,25 25 15,0-25-15,-25 0 0,25 0 16,-25 1-16,25 24 0,-25-25 15,24 25 1,-24 25 0,0-1-16,0 1 0,0 0 15,0 0 1,0 0-16,0-1 16,0-48-1,0-1 1,0 0-16,0 0 0,0 0 15,-24 1-15,24-1 0,-25-25 16,25 25-16,0 1 0,0-1 16,-25 0-16,25 0 31,25 25-15,0 0-1,24-25-15,-24 25 16,0-25-16,0 1 15,-1-1-15,1 25 16,0-25-16,0 0 16,-25 50 15,0 0-31,0 0 0,-25-25 16,25 24-16,0 1 0,0 50 15,0-50-15,0-1 0,0 1 16,0 0-16,0 25 0,25-26 0,-25 1 15,0 0-15,-25-25 16,0 0 0,0-25-1,1 25-15,-1-25 0,25 1 0,-25 24 16,25-25-16,0 0 31,25 25-31,0 0 16,-1 0-16,1 0 15,0 0-15,0 0 0,24-25 16,1 25-16,-25-25 0,0 25 0,-1 0 16,1-24-16,0 24 0,-50 0 31,0 24-15,1-24-1,-1 0-15,0 25 0,25 0 0,-25-25 16,25 25-16,0 0 15,-25-25-15,25 24 16,25-24-16,0 0 16,0-24-16,0-1 15,-1 0 1,1 25-16,-25 25 31,0 0-15,-25-25-16,25 24 0,0 1 15,0 0-15,25-25 16,-25-25 0,25 25-16,-25-25 0,25 1 15,-25-1-15,0 0 0,25 0 16,-25 0-16,24 1 0,1-26 16,-25 25-16</inkml:trace>
  <inkml:trace contextRef="#ctx0" brushRef="#br0" timeOffset="581732.8792">20588 9897 0,'25'-25'16,"-75"100"-16,75-125 0,0 0 15,-25 75 17,0 0-32,-25 0 15,25 0-15,0-1 0,0 51 16,0-50-16,0 0 0,0 24 16,0-24-16,0 25 15,0-1-15,0 1 0,0-25 0,0-1 16,0 1-16,0 0 0</inkml:trace>
  <inkml:trace contextRef="#ctx0" brushRef="#br0" timeOffset="582577.5179">21158 10244 0,'-24'0'15,"24"-24"1,0-1 0,24 25-16,-24-25 15,-24 25 1,-1 0 0,0 0-1,0 0-15,25 25 0,-25 0 16,25-1-1,0 1-15,0 0 0,0 0 32,25-25-17,0 0-15,0-25 0,-25 0 16,25 25-16,-25-49 0,24 24 16,-24 0 15,0 50-16,0 0 1,-24-1-16,24 1 0,-25-25 16,25 25-16,0 0 15,0 0 1,25-25 0,-1 0-1,-24-25-15</inkml:trace>
  <inkml:trace contextRef="#ctx0" brushRef="#br0" timeOffset="583781.631">21357 10195 0,'25'0'16,"-25"-25"-1,0 0 1,-25 25 0,0 0-1,25 25-15,-25 0 0,0-25 16,25 25-16,-24-1 15,24 1-15,0 0 16,24-25 0,-24-25-1,25 25-15,0-25 16,0 25-16,0 0 16,-25 25-1,0 0-15,0 0 16,0 0-16,0-1 0,-25 51 15,25-50-15,0-1 0,-25 1 16,25 0-16,0 25 0,-25-26 16,0 1-16,1-25 15,-1-25 1,25-24 0,0 24-16,0 0 15,25 0-15,-25 1 16,49-26-16,-49 25 0,25 0 0,0 1 15,0-1-15,-1 25 0,26-50 16,-25 25-16,0 1 0,-1 24 16,1-25-16,25 0 0,-50 0 15,25 25-15,-25-25 0,0 1 16,-25 24 15,0 24-31,0 1 16,0 0-1,1-25-15,24 25 16,0 0-16,24-25 31,1-25-15,25 0 0,-25 25-16,-1 0 0,1 0 15,-25-25-15,0 50 16,0 0-1,0 0 1,-25-25-16,25 49 0,0-24 16,0 0-16,-24 24 15,24-24 1,0-50 15,0 1-31,0-1 16,24 0-16,1 0 15,-25 0-15,0 1 16,25 24-16,-25-25 0,25 0 16,0 0-16,0 0 0,-25 1 31,0 48 0,0 1-15</inkml:trace>
  <inkml:trace contextRef="#ctx0" brushRef="#br0" timeOffset="584080.8512">21704 10269 0,'0'0'0,"0"25"16,-25-25-16,50-25 62,-25-24-46,25 24-16,-25 0 15,25 0-15,-25 0 16,25 1-16,-1-1 16,-24 50 15,0-1-15,0 1-1,25-25-15</inkml:trace>
  <inkml:trace contextRef="#ctx0" brushRef="#br0" timeOffset="584844.382">21853 10220 0,'0'49'16,"0"-148"-16,0 149 0,0 24 0,0-99 47,25 0-47,0 25 0,-25-24 15,24 24-15,-24-25 0,0 0 16,25 0-16,-25 0 15,0 1 1,-25 24 0,25 24-16,-24 1 15,24 0-15,0 0 0,0 0 16,-25-25-16,25 49 0,0-24 16,25-25-16,-1 0 15,1 0 1,0 0-16,-25-25 15,25 0-15,-25 1 0,0-1 16,25 25-16,-25-25 16,0 50 46,24-25-15,-24-25-47,25 25 16,0-25-16,-25 0 0,0 1 15,-25 24 17,0 0-32,25 24 0,-24-24 15,24 25 1,0 0-16,0 0 0,0 0 15,0-1-15,0 1 16,24-25 0,1 0-16,-25-25 15,25 25-15,-25-24 16,25 24-16,-25-25 0,25 25 0,-1-25 16,1 0-16,-25 50 62,0 0-62,-25 0 16,25-1-16,0 1 15,25-25 1,0 0 0,0-25-16,0 1 15,-25-1 1,0 0-16,24 0 0,-24 0 0</inkml:trace>
  <inkml:trace contextRef="#ctx0" brushRef="#br0" timeOffset="585764.8304">22324 10071 0,'0'25'16,"0"-50"-16,0 50 47,0-1-47,-25 1 15,25 0-15,0 25 16,0-26-16,0 1 0,0 0 15,0 0 1,25-25-16,-25-25 16,25-25-1,0 26-15,-25-1 16,25 0-16,-25 0 0,24 0 16,-24 1-1,0 48 1,0 1-1,0 0-15,25-25 47,0 0-31,0 0 0,-25-25-16,0 0 15,-25 25 63,25 25-62,-25 0 0,25 0-1,0 0 1,25-25-1,0-25 17,0 25-32,-1-25 15,-24 0 1,25 0-16,0 25 0,-25-24 0,25 24 16,-25-25-16,0 0 31,-25 25-31,25 25 15,0 0 1,0-1-16,0 1 0,0 0 16,0 0-1,25-25 1,0-25 0,-1-25-16,1 50 0,-25-24 15,25-1-15,0 0 0,49-25 16,-49 25-16,0-24 0,0 24 0,-25 0 15,25 0-15,-1-24 0,-24 24 16,0 0-16,-24 25 16,24 25-1,-25 0-15,25 0 0,0-1 16,-25 51-16,25-26 0,0-24 16,0 25-16,0 0 0,0 24 15,0-49-15,0 24 0,0-24 16,0 0-16,0 0 0,-25-25 31,0-50-31,25 25 0,-24 1 16,24-1-16</inkml:trace>
  <inkml:trace contextRef="#ctx0" brushRef="#br0" timeOffset="585875.525">22746 10120 0,'-25'-49'32,"75"123"-32,-75-99 0,25-24 15,25 49-15,49 0 16,-49 0-16,25 0 0,-26 0 15,26 0-15,-25 0 0,49 0 16,-49 0-16,0 0 0</inkml:trace>
  <inkml:trace contextRef="#ctx0" brushRef="#br0" timeOffset="591568.1429">19273 12675 0,'-25'0'16,"25"25"124,0 0-140,0 0 16,0-1-16,0 1 15,0 0-15,0 0 0,0 0 16,0-1-16,0 1 16,0 0-16,25-25 47,-25-25-47,0 0 31,25 25 0,0 0-15,0 0-1,-1 25 1,26-25-16,-25 25 16,0-25-16,24 0 0,-24 0 15,50 0-15,-51 0 0,26 0 0,0 0 16,-1 0-16,26 0 0,-26-25 15,1 25-15,-25 0 16,-1 0-16,1 0 0,0 0 16</inkml:trace>
  <inkml:trace contextRef="#ctx0" brushRef="#br0" timeOffset="592272.1617">19124 12576 0,'0'25'31,"0"0"-31,0-1 16,0 1-16,0 0 15,0 0-15,0 0 0,0-1 16,0 1-16,0 0 0,0 25 16,0-26-1,0 1-15,0 0 32,25-25-32,0 0 15,0 0-15,0 0 16,-1 0-16,1 0 0,0 0 15,0 0-15,24 0 0,-24 0 16,0-25-16,25 25 0,-26 0 16,1 0-16,0 0 0,-25-25 15</inkml:trace>
  <inkml:trace contextRef="#ctx0" brushRef="#br0" timeOffset="594309.4045">18083 11162 0,'0'-25'0,"0"0"15,-25 1 17,0 24-17,25 24 1,-25-24-16,25 25 0,-25 0 16,1-25-16,24 25 0,-25 0 0,0-25 15,0 49-15,25-24 0,-25 0 16,25 0-16,0 0 0,0-1 15,-24 26-15,24-25 0,0 0 16,0-1-16,49 26 16,-24-50-16,0 25 15,0-25-15,-1 0 16,1-25-16,0 25 0,-25-25 16,25 0-16,0-24 0,-1 24 15,-24-25-15,25 26 0,-25-1 16,0-25-16,25-24 0,-25 49 0,0 0 15,0 0-15,0 0 0,-25 25 16,0 0 0,1 25-16,-1 0 15,0 0-15,25 0 0,0 0 16,-25-1-16,25 26 16,0-25-16</inkml:trace>
  <inkml:trace contextRef="#ctx0" brushRef="#br0" timeOffset="594694.6739">18107 11509 0,'0'0'15,"0"25"-15,0 0 0,0 0 16,0 0-16,0-1 16,0 1-16,0 0 0,0 25 15,0-1-15,0-24 0,-24 0 16,24 0-16,0 24 0,0-24 15,0 0-15,0 0 16,0-50 15,0 0-31,0 0 16,0 0-16,24 1 16,-24-1-16,0 0 0,25 25 15,-25-25-15,0 0 16,25 25-16,0-24 15,0 24-15,-1-25 16,1 25-16,0 0 0,0-25 16,0 25-16,-1-25 15,-48 25 17,-26 0-32,50 25 15</inkml:trace>
  <inkml:trace contextRef="#ctx0" brushRef="#br0" timeOffset="594867.2004">18058 11832 0,'0'0'0,"-25"25"0,0-1 15,-24 1-15,24 0 16,0 0-16,0 0 16,-49 24-1,74-24-15,-25-25 0,50 0 31,0-50-15,-1 26-16</inkml:trace>
  <inkml:trace contextRef="#ctx0" brushRef="#br0" timeOffset="595035.7392">18008 11881 0,'0'0'0,"25"0"0,0 0 16,0 25-1,-1-25-15,1 25 0,25 0 0,-25-25 16,24 25-16,-24-1 0,0 1 0,24-25 15,1 25-15,-25-25 16,-25 25-16,25-25 0,-50 0 31,0-25-15</inkml:trace>
  <inkml:trace contextRef="#ctx0" brushRef="#br0" timeOffset="595203.2811">18157 11956 0,'-25'49'16,"25"-24"-16,-25 0 16,25 0-16,-24 0 15,24-1-15,0 26 0,-25-25 16,25 0-16,0 0 0,-25-1 16,25 1-16,-25-25 15</inkml:trace>
  <inkml:trace contextRef="#ctx0" brushRef="#br0" timeOffset="599457.0475">17041 13022 0,'25'0'47,"-1"0"-31,-24-24-1,25 24-15,0-25 31,0 0-31,0 25 16,-25-25-16,0 0 16,24 25-16,-24-24 0,0-1 15,0 0 1,0 0 0,-24 25 15,-1 0-16,25 25-15,-25-25 16,0 25-16,25 0 16,-25-1-16,25 1 15,0 0 1,0 0-16,0 0 0,0-1 16,0 1-1,0 0 1,25-25-16,0 25 15,0-25-15,0 0 16,-1 0 0,1 0-16,0 0 15,-25-25 1,25 25-16</inkml:trace>
  <inkml:trace contextRef="#ctx0" brushRef="#br0" timeOffset="599791.8927">17462 13047 0,'25'0'15,"-25"25"17,0 0-17,0 0 1,0-1 0,0 1-16,0 0 15,0 0 1,0 0-16,0 0 15,-25-25 1,25-25 15,0 0-15</inkml:trace>
  <inkml:trace contextRef="#ctx0" brushRef="#br0" timeOffset="600836.8762">18008 12998 0,'25'0'0,"-25"-25"16,0 0 0,0 0-1,0 0 17,-25 25-32,25-24 15,-25 24-15,1-25 16,-1 25-1,0 0 1,25 25 0,-25-1-1,0-24 1,25 25-16,-24-25 0,24 25 16,-25 0-16,25 0 0,0-1 31,-25-24-31,25 25 0,0 0 15,25-25 1,-25 25 0,25-25-16,-1 0 15,1 0 1,0-25 0,0 25-16,-25-25 15,25 25-15,-1 0 0,-24-25 16,25 25-16,-25-24 0,25 24 0,-25-25 15,0 0 1,25 25-16,-25-25 16,0 0-1,0 1 1,0-1 0,0 0-16,25 25 0,-25-25 15,24-24 1,-24 24-16,0 0 15,25 0-15,-25 0 16,0 1-16,0-1 16,0 0 31,0 50-16,-25 0-31,25-1 15,0 1 1,0 0-16,0 0 16,0 0-1,0-1-15,0 1 0,0 0 16,0 0-16,0 0 16,0-1-16,0 1 15,0 0-15,0 25 16,0-26-16,0 1 15,0 0-15,0 0 16,0 0 0,0-1-16,25-24 31,-25-24 0</inkml:trace>
  <inkml:trace contextRef="#ctx0" brushRef="#br0" timeOffset="610493.9938">18355 12551 0,'0'0'0,"0"-25"15,-24 25 1,24-24 0,0-1-1,-25 25 1,25-25 0,-25 25-16,0 0 15,0 0 1,1 0-1,-1 0 1,0-25-16,0 25 16,0 0-1,1 0-15,-1 0 16,25 25 0,-25 0-16,0-25 15,0 0 1,25 25-16,-24-25 0,-1 24 15,0-24-15,0 25 16,0-25-16,1 25 16,-1 0-1,25 0-15,-25-25 0,25 24 16,-25-24 0,25 25-16,0 0 15,-25 0-15,25 0 16,0-1-1,-24 1-15,24 0 0,0 0 16,0 0-16,0-1 16,0 1-16,0 0 0,0 0 15,0 0-15,0-1 16,0 1-16,0 0 16,24 0-16,-24 0 15,0-1-15,25-24 0,-25 25 16,0 0-16,25 0 15,-25 0-15,25 0 16,-25-1 0,25-24-16,-25 25 15,24-25-15,1 0 16,0 25-16,0-25 16,0 25-1,-1-25-15,1 0 16,0 0-1,0 0-15,0-25 16,-1 25 15,-24-25-31,25 25 16,-25-25-16,25 25 16,0-24-16,-25-1 15,25 25 1,-25-25-16,0 0 0,24 25 15,-24-25-15,0 0 16,0 1-16,25 24 0,-25-25 16,0 0-16,0 0 15,25 0-15,-25 1 16,0-1-16,0 0 16,0 0-16,0 0 15,0 1-15,0-1 16,0 0-1,0 0-15,0 0 16,0 1-16,-25 24 16,25-25-16,0 0 15,0 0 1,-25 25 15</inkml:trace>
  <inkml:trace contextRef="#ctx0" brushRef="#br0" timeOffset="612547.2052">18380 13146 0,'25'0'47,"-25"25"-31,25-25 15,-25 25-31,0 0 16,25-25-1,-25 25-15,24-25 16,-24 25 0,25-25-16,0 0 15,-25 24 1,25-24-16,0 25 0,0-25 15,-1 25-15,1 0 16,0 0 0,0-25-16,-25 24 0,25-24 15,-1 25 1,1-25-16,0 25 16,0-25-1,0 0-15,-25 25 16,24-25-16,1 0 15,-25 25 1,25-25-16,0 0 16,-25 24-1,25-24-15,-1 0 0,1 0 16,-25 25-16,25-25 16,0 0-16,0 0 31,-1 0-31,1 0 15,0 0-15,0 0 16,0 0 0,-1 25-16,1-25 15,0 0 1,0 0 0,0 0-1,-1 0-15,1 0 16,0 0-1,-25-25-15,25 25 0,0 0 16,-1-25 0,1 25-1,0 0 1,0 0 0,0 0-16,0-24 15,-1 24 1,1-25-1,0 25-15,0 0 32,0-25-32,-1 25 15,1-25 1,0 25 0,0-25 15,0 25-16,-1-24 1,1 24-16,-25-25 16,25 25-16,-25-25 15,25 25-15,-25-25 16,25 25-16,-25-25 16,24 25-16,-24-24 15,25 24-15,0-25 16,0 0-1,0 0-15,-1 0 32,1 0-32,0 1 15,0-1 1,0 0 0,-1 0-16,-48 25 140,-1 0-140,0 0 16,0 0-16,0 25 15,1 0 1,-1-25 0,0 25-16,0-25 0,0 24 15,1-24-15,-1 0 16,0 25-16,0-25 0,0 0 0,25 25 16,-24-25-16,-1 0 0,0 0 15,25 25-15,-25-25 31,50-25 16,0 25-31,0 0-16,-25-25 16,24 25-16,1 0 15,-25-25-15,50 25 0,-25-24 16,-1 24-16,1 0 15,0-25-15,0 25 0,0 0 16,-1 0-16,1 0 16,0 0-16,-25-25 15,25 25-15,0 0 47,-25 25-47,0 0 16,24-25-16,1 24 15,-25 1-15,25-25 16,-25 25-16,25-25 16,-25-25 15</inkml:trace>
  <inkml:trace contextRef="#ctx0" brushRef="#br0" timeOffset="614120.0626">20365 12551 0,'0'0'0,"0"-25"16,0 1-1,-25 24 1,25-25-16,-25 0 15,0 25 17,0 0-32,1 25 15,-1-25 1,25 25-16,-25-25 0,25 24 16,0 1-16,0 0 15,0 0-15,0 0 31,25-25-31,0 0 16,-1-25-16,-24 0 0,25 25 16,-25-25-16,25 0 0,0-24 15,-25 24 1,25 0-16,-25 0 16,24 1-16,-24-1 15,25 25-15,-25 25 31,-25-25-15,25 24-16,0 1 16,0 0-16,0 25 15,0-26-15,0 1 16,0 0-16,0 0 0,0 0 16,25-25-1,0-25 1,-25 0-1,25 0-15,-25 0 0,25 1 16</inkml:trace>
  <inkml:trace contextRef="#ctx0" brushRef="#br0" timeOffset="614876.4391">20489 12477 0,'24'-25'15,"-48"50"-15,48-75 16,1 50 0,-25 25-16,0 0 15,0 0-15,0-1 16,25-24-16,-25 25 15,0-50 1,0 1 0,-25-1-1,25 0-15,0 0 0,-25 0 16,25 1-16,0-1 16,25 25 46,0 0-62,0 0 0,0 25 16,-1-25-16,1 0 0,0 0 15,0 0 1,0 0-16,-25-25 16,25 25-16,-25-25 0,0 0 31,-25 25-16,0 0-15,0 25 16,25 0-16,-25 0 16,25-1-1,25 1 1,0 0 0,0-25-1,-25 25-15,0 0 16,25-25-16,-25 49 0,0-24 15,0 0-15,0 0 16,0-1-16,0 1 0,0 0 16,-25-25-16,0 0 31,25-50-15,0 26-16,0-1 0,25 0 15,-25 0-15,49-24 0,-49 24 16,25 0-16,0 25 0,-25-25 15,25 25-15,0-25 0,-25 1 16,24 24 0,-24 24-16,0 1 15,0 0-15,0 0 16,0 0-16,0-1 0,0 1 16,0 0-1,0-50 16,0 0-31,0 1 0,0-1 0,0 0 16,0-25-16</inkml:trace>
  <inkml:trace contextRef="#ctx0" brushRef="#br0" timeOffset="615166.6438">20886 12254 0,'-25'0'16,"50"0"15,-25 24-31,24-24 15,1 0-15,25-24 16,-25-1 0,-1 0-16,1 0 15,0 0 1,-25 0-16,0 50 31,0 0-31,0 0 16,-25 0-16,25 0 0,0 24 15,0-24-15,0 0 16,0 0-16,0-1 0,0 26 16,0-25-16</inkml:trace>
  <inkml:trace contextRef="#ctx0" brushRef="#br0" timeOffset="615765.7007">21010 12378 0,'24'74'15,"-48"-148"-15,48 74 16,1 0 0,0-25-16,0 25 15,24 0-15,-24 0 0,0-25 0,0 25 16,0 0-16,-1-25 16,1 25-16,0 0 0,-25-25 0,-25 25 31,0 0-16,25 25-15,-24 0 16,-1-25-16,0 25 16,25 0-1,0-1 1,25-24 0,0 0-1,-1-24-15,1-1 16,0 25-16,-25-25 15,0 0-15,0 50 32,0 0-32,0 0 15,0-1-15,0 1 0,0 0 16,25-25 0,0 0-16,-25-25 15,24 25-15,1-49 16,-25 24-16,25 0 0,-25 0 0,25 0 15,-25 1-15,25-1 16,-25-25-16,24 25 0,-24 0 0,0 1 16,25-1-16,-25 0 15,0 50 17,0 0-32,0-1 15,0 1-15,-25 25 0,25-25 16,0 0-16,0-1 0,0 1 15,0 0-15,0 0 0,0 0 16,0-1-16,0 1 16,25-25-16</inkml:trace>
  <inkml:trace contextRef="#ctx0" brushRef="#br0" timeOffset="616462.789">21630 12700 0,'0'-25'15,"0"0"-15,0 1 16,0-1-16,-25 50 47,0-25-47,0 24 15,25 1-15,0 0 16,0 0 0,25 0-1,0-25 1,0 24-16,-25 1 31,0 0 0,-25-25-31,25-25 16,25-24 0,-25 24-16,24 25 0,-24-25 15,25 25-15,0 0 0,0-25 16,0 25-16,-25-25 15,25 25-15,-1 0 16,-24 25-16,25-25 16,-25 25-16,0 0 0,0 0 15,-25-1 1,25-48 15,0-1-15,0 0-16,0 0 0</inkml:trace>
  <inkml:trace contextRef="#ctx0" brushRef="#br0" timeOffset="616939.5866">21803 12502 0,'-24'0'16,"48"0"-16,-48 24 31,48 1-15,1-25 15,0 0-31,0 0 0,0 25 15,-1-25-15,1 0 16,0 0-16,0 0 16,0 0-1,-1 0-15,-48 0 47,-1 0-31,0 0-16,0 0 15,-24 25-15,49 0 0,-25-1 16,25 1 0,0 0-1,25-25-15,-1 0 16,-24 25 0,25-25-16,-25 25 0,25-1 15,-25 1-15,0 0 0,0 0 16,0 0-16,0-1 0,0 26 15,0-25-15,-25 0 0,25-1 16,-25-24-16,25 25 0,0 0 16,-24-25-16,-1 0 15,25-25-15,-25 25 0,25-25 16,0 1-16,0-1 0,25-50 16,-25 51-1</inkml:trace>
  <inkml:trace contextRef="#ctx0" brushRef="#br0" timeOffset="617802.8626">22126 12551 0,'0'0'0,"0"25"31,0 25-15,0-26-16,0 1 15,0 0-15,0 0 0,25-50 63,-25 0-63,0 0 0,24 25 0,-24-24 15,25-1-15,-25 0 16,25 25-16,-25-25 0,0 50 31,0 0-15,0 0-16,0-1 15,25 1 1,0-25-16,-1 0 16,1 0-16,-25-25 15,25 1-15,0 24 0,-25-25 16,25 25-16,-25-25 0,24 0 16,-48 25 30,24 25-30,-25-25-16,25 25 16,-25 0-16,25-1 15,0 1 1,25-25 15,0 0-15,-1 0-16,1 0 15,0 0 1,0 0 0,0 0-1,-25-25-15,24 1 16,-24-1-16,0 0 0,0 0 16,0 0-16,0 1 15,0-1 1,0 0-1,0 0 1,0 0-16,25 25 16,-25-24-1,0 48 1,0 1 0,0 0-16,0 0 0,0 0 15,0-1-15,0 26 16,0-25-16,0 0 0,0-1 15,0 1-15,0 0 16,25-25 0,0-25 15,-25 0-31,25 1 0,-25-1 16</inkml:trace>
  <inkml:trace contextRef="#ctx0" brushRef="#br0" timeOffset="618023.2656">22820 12229 0,'0'0'0,"25"-25"0,-50 25 31,25 25-31,-24-25 16,24 25-16,0-1 0,0 1 16,0 25-16,0-25 0,0-1 15,0 1-15,-25 0 0,25 49 16,0-49-16,0 0 0,0 25 15,0-26-15,0 1 0,0 0 16,0 0-16,-25-25 16,25-25-1</inkml:trace>
  <inkml:trace contextRef="#ctx0" brushRef="#br0" timeOffset="618826.9348">22647 12576 0,'-25'0'16,"50"0"15,-1 0-31,26 0 16,-25-25-16,0 25 0,0 0 0,-1-25 15,1 25-15,0 0 16,0-24-16,0 24 16,-25-25-16,0 50 31,-25-1-31,25 1 15,0 0-15,0 0 16,0 0-16,0-1 31,25-24-31,-1 0 0,-24-24 0,25 24 16,-25-25-16,25-25 0,0 50 0,-25-25 16,25 25-16,-25-24 15,24-1-15,-24 50 47,0-1-31,0 1-16,0 0 15,25-25 1,0 0 0,25 0-16,-26 0 15,-24-25-15,25 25 0,0-25 16,0 25-16,0 0 0,-25-24 15,24 24 1,-24-25-16,0 50 31,-24-25-31,24 24 0,24-24 32,1 25-32,0-25 15,0 0-15,0 0 0,-1 25 16,1-25-16,-25-25 62,25 0-46,0 1-16,-25-1 16,0 0-1,-25 25-15,0 0 16,0 0-16,1 25 0,-1-25 15,0 25-15,25-1 0,-25 1 16,25 0-16,0 0 0,0 0 16,0-1-16,25-24 0,0 25 15,49-25-15,-24 0 0,-1 0 16,1 0-16,0 0 0,49 0 0,-74-25 16,24 1-16,-24-1 0,0 0 15</inkml:trace>
  <inkml:trace contextRef="#ctx0" brushRef="#br0" timeOffset="626545.5466">19521 11088 0,'25'-25'94,"0"0"-78,0 25 15,0 0-15,-1 0-1,-24 25 1,25-25-16,-25 25 16,25-1 15,0-24 0,-25-24-31,25 24 16,-25-25-16,24 0 0,1 25 47,-25 25-32,25 0-15,0-25 31,0 0 1,-1 0-17,1 0-15,25 0 0,-50-25 16,25 25-16</inkml:trace>
  <inkml:trace contextRef="#ctx0" brushRef="#br0" timeOffset="626869.659">20265 11088 0,'0'0'0,"25"0"16,0 0 0,-25-25-16,25 25 0,0 0 15,-1 0-15,1-25 0,0 25 16,0 0-16,0 0 0,-1 0 15,1 0-15,0 0 16,-25 25 15,25-25-31,0 0 16,-1 0 0,1 0-16,25-25 15,-25 25-15,24 0 16,-24 0-16,0-25 0,25 0 15,-1 25-15,-24-24 0</inkml:trace>
  <inkml:trace contextRef="#ctx0" brushRef="#br0" timeOffset="627581.5788">19769 11435 0,'0'0'0,"-24"0"15,24 25-15,-25-25 31,50 0-15,-1 0 0,1-25-16,0 25 15,0 0 1,0 0 0,-25 25-1,24-25 1,1 0-1,0 0 1,0 0 0,-25-25-16,25 25 15,-1 0-15,1 0 16,0 0 0,0-25-1,0 25-15,-1 0 16,1 0-1,-25 25 1,25-25 15,0 0-15,0-25 0,-1 25-16,1 0 15,0 0-15,0 0 16,0 0-16,-1 0 0,1 0 0,0-25 15,0 25-15,0 0 16,-1 0-16,1 0 16,-25-24-16,25 24 0,0 0 15,0 0 1,-1 0 0,-24 24-1</inkml:trace>
  <inkml:trace contextRef="#ctx0" brushRef="#br0" timeOffset="628037.3307">19794 11683 0,'-25'0'16,"25"-25"0,25 25-1,0 0 1,0 0 0,0 0-1,-1 0 1,1 0-16,0 0 15,-25 25-15,25-25 0,0 0 16,-1 0-16,1 0 16,0-25-16,0 25 15,-25-25-15,25 25 0,-1 0 16,1 0 0,0 0-16,0 0 31,-25 25-31,25-25 0,-1 0 0,1 0 15,0 0-15,25 0 16,-26 0-16,1-25 16,0 25-16,0 0 0,24-24 15,-24 24-15</inkml:trace>
  <inkml:trace contextRef="#ctx0" brushRef="#br0" timeOffset="628423.2868">19819 12005 0,'-25'0'16,"50"0"15,0 0-15,0 0 0,-1 0-16,1 0 0,-25-24 15,25 24-15,0 0 0,0 0 16,-1 0-16,1 0 31,-25 24-15,25-24-16,0 0 15,0 0-15,-1 0 0,1 0 0,25 0 16,-1-24-16,51-26 0</inkml:trace>
  <inkml:trace contextRef="#ctx0" brushRef="#br0" timeOffset="638565.4918">18579 13965 0,'0'-25'0,"-25"25"15,25-25-15,0 50 78,0 0-78,0 0 16,0 24-16,0-24 0,0 0 0,0 0 16,0 24-16,-25 1 0,25-25 15,0 0-15,0-1 16,-25-24 15,25-24-31,0-1 16,0 0-16,0 0 0,0-49 15,0 49-15,0 0 16,25 0-16,-25 1 0,25-26 16,0 25-16,-25 0 0,25 25 15,-25-24-15,24-1 16,1 25-16,0 0 0,0 25 15,-25-1 1,0 1-16,0 0 16,0 0-16,0 0 15,-25-25-15,0 24 16,0-24 0,25-24-1,25-26 1,0 50-1,-25-25-15,25 25 0,-25-25 16,25 25-16,-1-24 0,1 24 0,0-25 16,0 25-16,0 0 15,-1 0 1,-24 25-16,0-1 16,0 1-1,0 0 1,25-25-1,0 0 1,0 0-16,0-25 16,-1 0-16,1 1 15,0 24 1,-25-25-16,25 25 0,-25-25 16,25 25-1,-1 0 1,1 25-1,-25 0-15,0-1 16,-25 1-16,25 0 16,-24-25-16,24-50 47,-25 1-47,25 24 15,0 0-15,0 0 0,-25 1 0,0-1 16,25 0-1,-25 25-15,50 25 47,-25 0-47,25-25 0,0 0 16,0 24-16,-1-24 16,1 25-16,0-25 15,25 25-15,-26-25 16,-24 25-1,25-25-15,-25 25 0,0-1 16,0 1-16,0 0 16,25-25 15,-25-25-15,25 0-16,0 1 15,24-26 1,-24 0-16,0 26 0,-25-1 15,25 25-15,-25-25 16,24 25-16,1 25 31,-25 0-31,25-1 0,-25 1 16,25-25-16,0 0 16,-25-25 15,25 25-31,-25-24 15,0-1 1,-25 25-16,0 0 16,0 0-1,0 25-15,25-1 16,-25-24-16,25 25 16,0 0-16,25-25 31,0 0-31,0 0 15,0-25-15,0 0 16,-1 25 0,-24 25-1,0 0 1,0 25 0,0-26-16,0 1 15,25-25 1,0-25-1,0 1-15,-25-1 16,25 0-16,-1-25 16,-24 26-16,25-1 0,-25 0 15,25 0-15,-25 0 0,25-24 16,-25 24-16,25 0 16,-25 0-16,0 50 31,0 0-31,0 25 0,0-26 0,-25 1 15,25 25-15,0-25 16,0-1-16,0 51 0,0-50 16,0-1-16,0 1 0,0 0 0,0 0 15,0 0-15,0-50 32,0 0-32</inkml:trace>
  <inkml:trace contextRef="#ctx0" brushRef="#br0" timeOffset="638721.0461">19819 13866 0,'-25'0'15,"50"0"1,0 0 0,0-25-16,24 25 15,-24-25-15,0 25 16,0 0-16</inkml:trace>
  <inkml:trace contextRef="#ctx0" brushRef="#br0" timeOffset="638965.8948">19993 13866 0,'0'49'15,"0"-98"-15,24 98 32,-24-73-17,25 24-15,-25-25 0,25 25 16,-25-50-16,25 50 0,-25-25 0,0 1 15,0-1-15,-25 25 16,0 0-16,0 0 16,1 25-16,24-1 15,-25-24-15,25 25 0,0 0 16,0 0-16,25 0 16,24-25-1,1 0-15,-1 0 0,-24-25 16,25 25-16,-1-50 0</inkml:trace>
  <inkml:trace contextRef="#ctx0" brushRef="#br0" timeOffset="640447.6082">17388 12675 0,'0'-25'31,"0"1"-31,0-1 16,0 0-1,0 0-15,-25 0 0,0 1 16,-24-1-1,24 25-15,0-25 0,0 25 16,1 0-16,-26 0 0,25-25 16,0 25-16,1 0 0,-1 0 15,-25 0-15,1 25 0,24-25 16,0 25-16,0-25 0,0 25 16,-49 24-16,49-24 0,0 25 15,1-26-15,-1 26 0,0 0 16,0 49-16,0-25 0,1-24 15,24-1-15,0 26 0,0-26 0,0 76 16,24-76-16,-24 26 0,25-26 16,0 1-16,49 24 0,-49-24 15,0-25-15,25 24 0,-1-24 16,-24-25-16,74 25 0,-49-25 16,-1 0-16,1 0 0,0 0 15,-1-25-15,26-25 0,-26 1 16,-24 24-16,25-25 0,-26 1 15,26-50-15,-25 24 0,-25 26 16,25-26-16,-25 25 0,0-24 16,0-25-16,-25 49 0,0 1 0,0-1 15,0 25-15,1-24 0,-1 49 16,0 0-16,0 0 0,0 24 16,1 26-16,24-25 15,0 0-15</inkml:trace>
  <inkml:trace contextRef="#ctx0" brushRef="#br0" timeOffset="641675.4855">17314 13767 0,'0'0'0,"-25"0"16,50 24 31,-25 1-32,0 0-15,0 0 16,24 0-16,-24-1 16,0 1-16,0 0 15,25 0-15,-25 24 0,0-24 16,25 0-16,0 0 16,-25 24-16,25-24 0,-25 0 15,0 0-15,24 0 0,-24-1 16,25 26-16,-25-25 15,25 0-15,-25 0 0,25-1 16,-25 1-16,25 0 16,-25 0-16,25-25 0,-1 25 15,-24-1 1,25-24-16,-25 25 16,25 0-1,0-25 1,0 25-16,-1-25 15,1 0-15,0 0 0,0 25 0,0-25 16,49 24 0,-49-24-1,-25 25-15,49-25 0,-24 25 16,0-25-16,0 0 0,0 25 16,49-25-16,-49 0 0,0 25 15,-1-25-15,26 0 16,24 24-16,-49-24 0,25 0 0,-25 25 15,24-25-15,1 0 16,24 25-16,-24-25 0,0 25 0,-1-25 16,1 0-16,24 25 0,-24-1 0,-1-24 15,1 0-15,0 25 16,-1-25-16,50 0 0,-49 25 16,0 0-16,-1-25 0,1 0 15,74 25-15,-74-25 0,-1 0 0,1 0 16,-1 24-16,1-24 0,49 0 15,-49 0-15,-1 25 0,1-25 16,0 0-16,74 0 0,-75 0 16,1 0-16,-1 25 0,1-25 15,0 0-15,74 0 0,-75 0 16,1 0-16,24 0 0,-24 0 16,74-25-16,-74 25 0,-1 0 15,26 0-15,-26 0 0,1 0 16,74-25-16,-50 25 0,-24 0 15,-1 0-15,26 0 0,49-24 16,-74 24-16,-1 0 0,1-25 0,-1 25 16,26-25-16,24 0 0,-49 25 15,-1-25-15,1 25 0,-1-24 16,51-1-16,-51 25 0,1-25 16,-1 25-16,26-25 0,24 0 15,-49 1-15,-1 24 0,26-25 16,-26 25-16,1-25 0,49 0 0,-49 0 15,-1 25-15,1-24 16,24-1-16,1 0 0,-26 0 16,1 0-16,0 25 0,-1-24 15,1-1-15,24 0 0,-24 0 0,-25 25 16,24-25-16,-24 25 0,25-24 16,-25 24-16,-1 0 31,-24-25-31,-24 25 62,-1 0-62,0 0 16,0 0 0</inkml:trace>
  <inkml:trace contextRef="#ctx0" brushRef="#br0" timeOffset="641943.7448">23540 14312 0,'0'0'15,"24"0"1,1-25 0,25 25-16,-25 0 15,24 0-15,-24 0 0,25-24 16,24 24-16,-49 0 0,0 0 15,24 0-15,-24 24 0,0 1 16,-25 0-16,0 0 0,0 0 16,0 0-16,-25 24 0,0-24 15,25 0-15,-24 0 0,24-1 16,-25 26-16,0-50 16,25 25-16</inkml:trace>
  <inkml:trace contextRef="#ctx0" brushRef="#br0" timeOffset="643828.7434">20489 15304 0,'0'0'0,"-25"0"16,25 25-16,0 0 16,0 0-16,0 0 0,0 0 15,0-1-15,0 1 0,0 50 16,0-51-16,0 1 0,0 0 15,0 0-15,0 0 16,-25-1-16,25-48 16,25-1-1,-25 0 1,25 0-16,-1-24 0,1 24 16,0 25-16,0 0 15,0 25 1,-25-1-16,0 1 15,0 0-15,0 0 16,0 0-16,-25-25 0,25 24 16,-25-24-16,25 25 0,-25-25 15,25-25 1,0 1 0,25-26-16,0 50 15,0-25-15,-25 0 0,24 25 16,1-24-16,0-1 0,0 25 0,0 0 15,0 0 1,-25 25 0,0-1-16,0 1 15,0 0-15,0 0 16,0 0-16,0-1 16,0-48-1,24-1 1,-24 0-1,0 0-15,25 0 0,0 1 16,-25-1-16,25 0 0,0 0 16,-25 0-16,24 25 31,-24 25-31,25-25 16,-25 25-16,50 0 0,-25 0 15,-1-25-15,1 0 16,0 24-16,0-24 0,0 0 15,-25-24 17,0-1-17,-25 25 1,0 0 0,25 25-16,-25-25 0,25 24 15,-25-24-15,25 25 16,-24-25-16,24 25 0,0 0 15,24-25 1,1-25 0,0 25-16,0-25 0,0 25 15,-25-25 1,0 50 15,0 0-31,0 0 16,0 24-1,24-49 1,1 0-16,0 0 0,0 0 16,-25-24-16,25 24 0,-1-25 15,26 0-15,-25 25 16,-25-25-16,25 25 0,-25-25 16,0 1 15,-25 24-16,0 0 1,0 0 0,25 24-1,-25-24-15,25 25 0,-24 0 16,24 0 0,0 0-1,0-1-15,24-24 16,1 0 15,0 0-31,-25-24 16,0-1-1,25 25-15,-25-25 0,0 0 16</inkml:trace>
  <inkml:trace contextRef="#ctx0" brushRef="#br0" timeOffset="644280.508">21406 15627 0,'0'-25'62,"0"0"-46,-24 25-1,-1 0 1,-25 0 0,25 0-16,1 0 15,-26 25 1,25 0-16,25 0 15,-25-25-15,25 25 0,0-1 16,0 1 0,25-25-1,25 0 1,-25-25-16,-1 25 16,1-24-16,0 24 15,0 0 1,0 0 31,-1 0-32,1 0-15,0 0 0</inkml:trace>
  <inkml:trace contextRef="#ctx0" brushRef="#br0" timeOffset="644707.8436">21580 15677 0,'-74'0'16,"148"0"-16,-74-25 31,0 0-15,0 0-16,-25 25 31,25 25-15,-25-25-16,25 25 0,-24 0 15,-1-25-15,25 24 0,0 1 16,0 0-16,0 0 15,25-25 1,-1-25 0,1 0-16,0 0 15,-25 1-15,25-26 0,-25 25 16,25 0-16,-25 1 0,24-1 16,1-25-16,-25 25 0,25 1 15,-25-1-15,0 50 31,0-1-31,0 1 16,0 0-16,0 0 16,-25 0-16,25-1 0,0 1 15,0 0-15,0 0 0,0 0 16,25-1-16,0-24 31,0-24-31,0-1 16</inkml:trace>
  <inkml:trace contextRef="#ctx0" brushRef="#br0" timeOffset="644948.1829">21903 15577 0,'0'-24'15,"24"24"-15,-24-25 0,0 0 16,-24 25 31,-1 0-47,0 25 15,0 0-15,25-1 16,-25 1-16,1-25 0,24 25 0,0 0 16,0 0-16,0-1 15,24-24 1,1 0-16,0 0 16,0 0-16,0 0 0,-1-24 15,1 24-15,25-25 0</inkml:trace>
  <inkml:trace contextRef="#ctx0" brushRef="#br0" timeOffset="645774.2979">22175 15528 0,'0'-25'16,"0"50"-16,0-75 15,-24 50 1,-1 0 0,0 25-16,25 0 0,-25 0 15,0-25-15,25 24 0,-24 1 16,24 0-1,24-25 1,1 0-16,-25-25 16,25 25-16,0-25 15,-25 1-15,25 24 16,-25 24 31,0 1-47,24-25 47,-24-25-32,25 25-15,0 0 16,0-24-16,0 24 16,-25-25-16,24 25 0,1 0 15,-25-25 48,-25 50 15,25 0-63,25-1 1,-25 1 0,25 0-16,-25 0 15,0 0-15,0-1 16,-25 1 0,25-50-1,0-24 1,0 24-16,0 0 15,25-24-15,-25 24 0,25 0 16,-25 0-16,25 0 0,-1 1 16,1-26-16,0 50 0,-25-25 15,25 0-15,0 25 16,-25-25-16,24 25 16,-24 25-1,0 0-15,0 0 0,0 0 0,0 0 16,-24 24-16,24-24 0,0 25 15,0-26-15,0 1 0,0 0 16,0 0-16,0 0 0,0-1 16,0-48-1</inkml:trace>
  <inkml:trace contextRef="#ctx0" brushRef="#br0" timeOffset="645909.9276">22448 15528 0,'-25'0'15,"50"0"1,0 0-16,0 0 16,24-25-16,-24 0 0,0 25 15,25-25-15,-1 1 0,-24 24 16</inkml:trace>
  <inkml:trace contextRef="#ctx0" brushRef="#br0" timeOffset="649703.8284">24954 12601 0,'0'-25'0,"0"0"0,0 0 16,0 1-1,0 48 1,-25 51 0,0-26-1,0 26-15,0-26 0,25-24 16,-25 25-16,25-1 0,-24 26 0,24-50 15,0-1-15,-25 1 16,25 0-16,0 0 0,0 0 16,-25-25-16,25 24 0,0-48 15,25-1 1,-25 0-16,25-25 16,-1-24-16,1 49 0,-25-24 15,25 24-15,0-25 0,-25 25 16,25-49-16,0 74 0,-25-25 15,24 25-15,-24 25 16,0 0-16,0 24 16,0-24-16,25 50 0,-25-26 15,0 1-15,0-1 16,0-24-16,0 25 0,25-1 16,-25 51-1,0-75-15</inkml:trace>
  <inkml:trace contextRef="#ctx0" brushRef="#br0" timeOffset="649854.4189">24854 13047 0,'25'0'16,"0"-25"-16,0 25 15,24 0-15,-24 0 0,25 0 16,-25 0-16,-1 0 0,51 25 15,-50-25-15,-1 25 0</inkml:trace>
  <inkml:trace contextRef="#ctx0" brushRef="#br0" timeOffset="650488.519">25028 13940 0,'0'0'0,"-25"0"16,25 25 15,0 0-15,25 0-16,-25-1 15,0 1-15,0 0 0,0 0 16,0 0-16,0-1 15,-25-24-15,25-24 16,0-1 0,0 0-16,0 0 0,0 0 15,0 1-15,0-26 16,0 0-16,25 26 0,-25-1 0,0 0 16,0 0-16,50 0 0,-26 1 15,1-1-15,0 25 16,0 0-16,0 0 0,-1 0 15,1 25-15,-25 24 16,0-24 0,-25 0-16,25 0 0,-49-25 0,24 49 15,0-49-15,25 25 0,-25-25 16,1 0-16,48 0 47,1 0-47,0 0 0,0 0 15,24 0-15,-24 0 0,0 0 16,0 0-16,-25 25 0,25-25 16,-1 49-16,-24-24 15,0 0-15,-24 0 16,-26 0-16,50-1 0,-25 1 16,0-25-16,1 25 0,-26 0 15,25-25-15,0 25 0,1-25 16,-1 0-16</inkml:trace>
  <inkml:trace contextRef="#ctx0" brushRef="#br0" timeOffset="650753.7956">25226 14709 0,'0'0'0,"0"25"0,-24-25 32,-1 0-17,0 0 1,0 0-16,0 25 0,1-25 0,-1 49 16,0-49-16,0 25 0,25 0 15,-25 25-15,25-26 0,0 1 16,50 0-16,0 0 15,-26-25-15,26 25 0,-25-25 16,24 0-16,-24 0 0,74-25 16</inkml:trace>
  <inkml:trace contextRef="#ctx0" brushRef="#br0" timeOffset="672229.1572">23168 15503 0,'0'0'0,"-25"0"15,50 0 79,-1 0-78,1 0-1,-25-25-15,25 0 16,0 1-16,0-1 16,-25 0-16,24 0 0,-24 0 15,25 0-15,-25 1 16,0-1-1,-25 25 1,1 0-16,-1 0 16,0 25-16,0-25 0,0 24 15,1 26-15,-1-25 0,0 0 16,0 0-16,25-1 0,-25 26 16,25-25-16,0 0 0,50-1 15,-25-24-15,0 0 0,74 25 0,-50-25 16,1 0-16,0 0 0,-1-49 15,75 24-15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5-18T03:11:59.1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4787 5755 0,'25'0'125,"-25"-25"-125,25 25 16,0 0-16,0 0 0,-1 0 15,1 0-15,0 0 16,0 25-16,-25-1 16,25-24-16,-25 25 15,0 0-15,0 0 0,0 0 16,-25 24 0,-25-24-1,50 0-15,-25-25 16,1 0-1,48 0 48,26 0-47,-25 25-16,0 0 15,-1-25 1,1 24-16,0 1 0,0 0 15,-25 0-15,25-25 16,-25 25-16,0-1 0,0 1 16,-25 0-16,25 0 15,-25-25-15,0 25 0,0-1 0,1-24 16,-1 25-16,0-25 16,0 0-16,0 0 0,1 0 15,-1 0-15,25-25 16,-25 25-16,25-24 0,0-1 15,0 0-15,25-25 16</inkml:trace>
  <inkml:trace contextRef="#ctx0" brushRef="#br0" timeOffset="503.6289">5159 5556 0,'0'0'0,"-24"0"0,-1-25 15,25 1-15,-25-1 16,0 25-16,0-25 16,1 25-16,-1 0 15,0 0-15,0 0 16,0 25-16,1-25 0,-1 25 15,-25-1-15,0 1 0,26 0 0,-1 0 16,0 0-16,0-1 0,-24 1 16,24 50-16,0-26 0,0-24 15,0 25-15,25-1 0,0 51 16,0-51-16,0 1 0,0-1 16,0 1-16,0 0 0,75 24 15,-50-24-15,-1-26 0,26 1 0,-25 0 16,74 0-16,-49-25 0,-1 0 15,1 0-15,0 0 16,-1-25-16,26-25 0,-26 1 16,-24-1-16,25 25 0,-26-24 0,1-50 15,0 49-15,-25 0 0,25 1 16,-25-1-16,0 25 16,-25-74-16,-25 49 0,26 50 15,-1 0-15,0 0 16,0 0-16,-24 0 0,24 25 15,0-25-15,0 25 16</inkml:trace>
  <inkml:trace contextRef="#ctx0" brushRef="#br0" timeOffset="2583.1644">11261 5879 0,'0'-25'15,"0"0"1,0 0 0,-24 25-1,-1 0 1,0 0-16,25 25 15,-25 0-15,0 0 16,0 0-16,25-1 16,-24 26-16,24-25 15,0 0 1,24-1-16,1-24 16,0 0-1,0-49-15,0 24 0,0 0 16,-1 0-16,1-24 15,0 49-15,-25-25 16,0 50 0,0 0-1,0-1-15,-25 26 0,25-25 16,0 0-16,0-1 16,0 1-16,25-25 15,0 0-15,0-25 16,-1 1-16,1-1 15,-25 0-15,25-25 16,0 26-16,-25-1 16,25 25-16,-25-25 15,0 50 1,0 0 0,0 24-16,0-24 15,0 0 1,24-25-1,1-25 1,0 0-16,0 0 16,-25 1-16,25 24 0,-1-25 15,-24 0-15,0 50 32,0 0-17,0-1 1,0 1-16,0 0 15,25-25 1,0 0-16,0 0 16,-25-25-16,25 25 15,-1-25-15,1 1 0,0 24 16,0 0 0,-25 24-1,0 1 1,0 0-16,0 0 0,0 0 15,25-25 1,-1-25 0,1 0-16,-25 0 15,25 0-15,0-24 0,0 24 16,-1 0-16,-24-25 0,25 26 16,-25-26-16,25 0 0,-25 26 0,25-1 15,-25 0-15,0 50 31,-25 0-31,25-1 0,-25 26 16,25 0-16,0-26 0,0 1 16,0 25-16,0 0 0,0-26 15,0 1-15,0 0 0,0 0 16,0 0-16,0-1 0,-25-24 31,1-24-31</inkml:trace>
  <inkml:trace contextRef="#ctx0" brushRef="#br0" timeOffset="3222.5262">11881 5978 0,'0'-25'0,"-24"25"0,24-25 32,49 25-17,-24 0 1,0 0-16,0 0 16,-1 0-16,26-24 0,-25-1 15,0 0-15,-1 0 0,26-25 16,-50 26-1,25-1-15,-25 0 0,25-25 16,-25 26-16,0-1 16,0 50-1,0-1 1,0 1-16,-25 25 16,25-1-16,0-24 15,0 0-15,0 0 0,0 25 16,0-26-16,0 1 0,0 0 0,0 0 15,0 0-15,25-25 32,0-25-32,-25 0 15,24 25-15,-24-25 0,25 0 16,0 1-16,-25-1 0,25 0 16,-25 50 15,0 24-31,-25-49 15,25 25-15,0 0 0,0 0 16,25 0-16,0-1 16,-1-24-16,26 0 15,-25-24 1,0-1 0,-1-25-16,-24 25 15,0 1-15,0-1 16,0 0-16,-24 25 31,24 25-31,-25-25 0,25 25 16,-25 24-16,25-24 15,0 0 1,25 0-16,0-25 16,-1 0-16,26 0 15,-25 0-15,-25-25 16,25 25-16</inkml:trace>
  <inkml:trace contextRef="#ctx0" brushRef="#br0" timeOffset="3778.9935">12774 5854 0,'-24'25'140,"-1"0"-140,25-1 16,-25-24-16,25 25 0,0 0 16,0 0-16,0 0 31,25-25-31,0 0 16,-1 0-16,1 0 15,25-25-15,-50 0 0,25 0 0,-1 0 16,1 25-16,-25-24 0,25-1 15,0 0-15,0 0 16,-25 50 31,-25-25-47,25 25 0,0 0 16,0-1-16,0 1 15,25 0 1,-1-25-1,-24 25-15,0-50 32,-24 25-32,-1-25 0,25 0 15</inkml:trace>
  <inkml:trace contextRef="#ctx0" brushRef="#br0" timeOffset="4358.0879">12874 5755 0,'-25'0'16,"50"0"-16,-75-25 15,75 25 17,0 0-32,-1 0 15,1 0-15,25-25 0,-1 25 16,-24-25-16,0 25 0,0-25 16,0 25-16,-1-24 0,1-1 15,0 25-15,-25-25 0,25 25 16,-25-25-16,0 50 31,0 0-15,0 0-16,0-1 0,0 1 15,25 0-15,-25 0 0,0 24 16,0 1-16,0-25 0,25 0 16,-25 0-16,0-1 0,24 1 15,-24 0-15,0 0 16,-24-25-1,-1-25-15,0 0 16,0 0-16,0 25 16,0-24-1,25-1 1,25 25 0,25 0 15,-25 0-31,0-25 15,-1 25-15,1 0 0,0 0 16,0 0-16,0 0 16,-25 25-1,-25-25 1,25 25 0,-25-1-1,25 1-15,-25-25 16</inkml:trace>
  <inkml:trace contextRef="#ctx0" brushRef="#br0" timeOffset="4879.8299">13246 5879 0,'25'0'0,"-25"-25"16,24 25-16,1 0 0,0-25 15,0 25-15,0 0 0,-1 0 16,1 0-16,0 0 16,0 0-16,-25 25 31,0 0-15,0 0-16,0-1 15,0 1-15,0 0 31,25-25-31,-1 0 16,-24-25 0,25 0-16,0 1 0,0-1 0,0 0 15,-1 0-15,1 25 16,0-25-16,-25 0 0,25 25 16,0 0-1,-25 25-15,0 0 16,0 25-1,0 24-15,24-49 0,1 49 16,-25-24-16,25 0 0,-25-1 16,25 1-16,0 49 0,-25-49 15,0-1-15,0 1 0,0-25 16,0-1-16,-25 26 0,0-25 16,0-25-16,0 0 15,-49 0-15,24-25 0,26 25 16,-1-25-16,0 0 0,0 1 15,-24-26-15,49 0 0,0 26 16,0-1-16,0 0 0</inkml:trace>
  <inkml:trace contextRef="#ctx0" brushRef="#br0" timeOffset="7070.5221">13395 5184 0,'0'0'0,"0"-25"0,24 1 16,1-1-16,0 0 16,0 25-16,0 0 0,-1 0 15,26 0-15,49 0 16,-74 0-16,25 25 0,-1-25 16,-24 0-16,0 25 15,-25-1-15,0 1 16,0 0-16,0 0 0,-25-25 0,25 25 15,-25-25-15,0 24 0,1 1 16,48-25 15,1 0-31,0-25 16,25 25-16,-1 0 0,-24 0 0,25 0 16,-1 0-16,50 25 0,-49-25 15,0 25-15,-1 0 16,1 0-16,0-1 0,24 26 15,-49-25-15,-25 0 0,25-1 16,-25 26-16,-50 0 0,25-26 0,0 1 16,1 0-16,-26-25 0,25 25 15,-49 0-15,49-25 0,0 24 16,0-24-16,50 0 31,49 0-15,-49 0-16,0 0 0,0 0 15,0 25-15,0-25 0,-1 25 16,26 25-16,-25-25 0,0-1 16,-25 1-16,0 0 15,0 49-15,-25-24 0,0-25 0,0 0 16,0 24-16,-24-24 0,-26 25 16,26-26-16,-1 1 15,0 0-15,1-25 0,-1 25 0,25-25 16,1 0-16,-1 0 0,0 0 15,50 0 1,0 0 0,-1 0-16,1 0 0,-25 25 15,25-25-15,-25 24 0,25 26 16,-25-25-16,0 0 16,-25-1-16,-25 26 0,26-50 15,-1 25-15,-25 0 0,25-25 16,-24 24-16,-50-24 0,49 0 15,0 0-15,-24 0 0,24 0 16,-24 0-16,49 0 0,-24 0 16,24 0-16,25-24 0,-25 24 15,0 0-15,50 0 16,0 0 0,0 0-1,-25 24-15,24 1 0,-24 0 16,0 0-16,0 0 15,-74-1-15,49-24 0,0 25 16,1-25-16,-26 0 0,0 25 16,-49-25-16,49 0 0,-24 0 15,24 0-15,-24-25 0,-50 0 16,74 1-16,26 24 16,-1 0-16,0-25 0,75 25 15,-26 0 1,1 0-16,0 0 15,25 0-15,-26 25 0,-24-1 16,-24 1 0,24 0-16,-25 0 0,0-25 15,0 25-15,-24-25 0,-26 25 16,26-1-16,-1-24 0,0 0 16,1 0-16,-50 0 15,-1-24-15,26-1 0,24 25 16,25-25-16,-24 0 0,24 0 15,0 25-15,0-25 0,1 1 0,24-1 16,24 25 0,-24-25-16,25 25 0,0 0 15,0 0 1,0 25-16,-25 0 0,0-1 16,0 26-16,-50-50 15,25 25-15,-24 0 0,24-25 16,-25 25-16,-49-1 0,49-24 15,1 0-15,-26 0 0,26 0 16,-50-24-16,49-1 0,0 0 16,1 0-16,24-25 0,-25 26 15,1-26-15,24 25 0,25-24 0,0 24 16,0 0-16,25-25 0,-25 26 16,49-1-16,-24 0 15,0 25-15,25-25 0,-75 75 31,25-25-31,-25-1 16,-50 26-16,51-25 0,-26-25 16,25 25-16,-24-1 0,-26-24 15,50 0-15,-24 25 0,24-25 16,-25 0-16,26-25 0,-26-24 16,25 24-16,0-25 0,1 26 0,24-26 15,0-49-15,0 24 0,0 26 16,24-1-16,1-24 0,0 24 15,25-49-15,-1 49 0,-24 26 16,25-26-16,-26 25 0,51-25 16,-50 50-16,-25-24 0,24 24 15,1 0 1,-25 24-16,0 1 16,-49 0-16,24-25 15,0 25-15,0-25 0,0 0 16,-24 0-16,24 0 0,25-25 15,-25 25-15,25-25 0,0-24 16,0 24-16,0-25 0,25 25 16,0 1-16,0-26 0,49 0 15,-24 1-15,-1 24 16,1 0-16,-1-24 0,76-1 0,-76 25 16,26 25-16,-1-25 0,-24 25 0,24-24 15,25 24-15,-74 0 16,25 0-16,-26 0 0,-24 24 15,0 1-15,-24-25 16,-1 25-16,0-25 0,0 25 16,-24-25-16,24 0 0,0 0 0,0 0 15,25-25 1,0-25-16,25 26 16,0-1-16,24 0 0,-24 0 15,74-24-15,-49 24 0,0 0 16,24 25-16,0-25 0,-24 25 15,99-25-15,-99 25 0,24 0 0,-24 0 16,-1 0-16,50 25 16,-49 0-16,0-25 0,-26 25 15,1-25-15,0 0 0,0 25 16,-50-1 0,0-24-16,-24 0 15,49-24-15,0-26 31,24 25-31,1 25 0,25-25 16,-25 25-16,24 0 0,50 0 16,-74 0-16,25 0 0,-1 0 0,1 0 15,0 0-15,-26 25 16,1 0-16,-25 0 0,25 0 16,-25-1-16</inkml:trace>
  <inkml:trace contextRef="#ctx0" brushRef="#br0" timeOffset="10246.6442">6945 7640 0,'-24'-25'16,"24"0"0,-25 25-1,25-25 1,-25 25 0,25-24-16,-25 24 15,0 0-15,0 24 16,1 1-16,24 0 15,-50 49 1,25-49-16,25 0 0,-25 49 0,25-49 16,0 0-16,0 0 0,25 24 15,0 1-15,-25-25 0,25 0 16,0-25-16,-1 25 0,1-25 16,25 0-16,-25 0 0,0-25 15,-1 25-15,1-25 0,25-25 16,-25 25-16,-1 1 0,1-1 0,-25 0 15,25 0-15,-25-24 0,25 24 16,-25 0-16,0 0 16,-25 0-16,0 25 15,0 50 1,1 0-16,24-26 16,0 1-16,0 0 15,0 25-15,0-26 16,24-24-16,1 0 15,25 0-15,-25 0 16,-1-24-16,1 24 0,-25-25 16,50-25-16,-25 25 15,-25 1-15,24 24 16,-24-25-16,0 50 31,25-25-31,-25 49 0,0-24 16,0 0-16,25-25 15,-25 25-15,25-1 0,-25 1 16,25-25 0,-25-25-1,0-24 1,24 49-16,-24-25 16,0-25-16,25 26 15,-25-1 1,25 25-16,0 0 15,0 0 1,-1 0-16,-24-25 16,25 25-16,0 0 15,0-25-15,0 25 0,-1-25 16,1 1 0,-25-1-16,0 0 15,0 0-15,25 25 31,-25 25-15,0 0 0,0 0-16,0-1 0,0 26 15,0-25-15,0 0 0,0-1 16,0 51-16,0-50 0,0-1 16,0 1-16,0 0 0,-25 25 15,0-50 1,1 0-1,-1-25-15,25 0 16,-25 25-16,25-25 0,0 0 0,0 1 31,25 24-15,0 0-16,-1 0 16,26-25-16,-25 25 0,0 0 15,-1 0-15,1-25 0,25 0 16,-25 25-1,-1 0 1,-24-25-16,0 50 31,0 0-31,0 0 0,0 0 16,25-1-16,-25 1 16,0 0-16,-25-50 31,25-24-16,-24 24-15,24 0 16,-25 0-16,25 0 0,-25 1 16,25-26-16,0 25 15,0 0-15,0 1 0,25 24 16,0 0 0,-1 0-16,1 0 15,0 0-15,0 0 0,0 0 0,0 0 16,-1 0-16,26 0 0,-25-25 15,0 25-15,-1-25 0,1 25 16,-25-25-16,25 0 0,0 1 16,-25-1-16,0-25 15,0 25 1,0 1-16,0-1 0,0 0 16,-25 50 15,0 0-16,25-1-15,-25 1 0,25 0 16,0 0-16,0 0 0,-24-1 16,24 1-16,0 50 15,0-51-15,0 1 0,0 25 16,0-25-16,0 49 0,0-49 16,0 24-16,0-24 0,0 0 0,0 0 15,0 0-15,0 0 0,0-1 16,-25-73-1</inkml:trace>
  <inkml:trace contextRef="#ctx0" brushRef="#br0" timeOffset="10619.6136">8086 7888 0,'0'-25'0,"0"0"16,25 25 0,25 0-1,-25 0 1,24 0-16,-24 0 15,0 0-15,0 0 0,-1-25 16,1 25-16,0 0 16,-25-24-16,0 48 31,0 26-15,0-25-1,0 0 1,0-1-16,0-48 31,-25 24-31,25-50 0,-25 0 16,25 26-16,-24-1 0,24 0 15,0 0-15,-25 0 16,25 1-16,0-1 16,25 25-1,-1 0-15,1 0 16,-25 25-16,25-25 0,0 24 15,0-24-15</inkml:trace>
  <inkml:trace contextRef="#ctx0" brushRef="#br0" timeOffset="10849.9875">8756 7764 0,'0'-25'16,"0"0"-1,-25 25-15,0 0 16,1 0 0,-1 0-16,25 25 0,-25-25 15,-25 50 1,50-26-16,0 1 16,0 0-16,25 0 0,0-25 15,0 25-15,0-25 16,24 0-16</inkml:trace>
  <inkml:trace contextRef="#ctx0" brushRef="#br0" timeOffset="11355.4026">8979 7739 0,'0'0'0,"0"-25"0,-25 25 16,25-25-16,-49 25 16,24 0-16,25 25 0,-25-25 15,0 25-15,25 0 0,0 0 31,0-1-31,25-24 16,0 0 0,0 0-1,0 0 1,-25 50 15,24-25-31,-24 0 16,25-25-16,0 0 15,-25-25 1,25 0-16,-25 0 16,0 0-16,0 1 0,25-1 15,0-25-15,-25 25 0,0-24 16,24 24-16,-24 0 0,25-24 16,-25-1-16,25 25 0,-25 0 15,0 1-15,0-1 16,0 50 15,0 24-31,0 1 0,0-25 16,0 24-16,0 1 0,0-25 15,0 24-15,0-24 0,0 25 16,0-1-16,0 1 0,0-25 16,25-1-16,-25 1 0,0 0 15,0 0-15,0-50 16,-25 0-16</inkml:trace>
  <inkml:trace contextRef="#ctx0" brushRef="#br0" timeOffset="11491.0726">9004 7714 0,'25'0'32,"0"0"-17,0 0-15,24 0 16,1 0-1,-25 0-15,-1 0 0,1 0 0</inkml:trace>
  <inkml:trace contextRef="#ctx0" brushRef="#br0" timeOffset="11737.3968">9426 7813 0,'0'25'16,"25"-50"-1,-1 25-15,-24-24 16,25 24-16,-25-25 15,25 0-15,0 0 0,-25 0 0,0 1 16,-25 24 0,-25 0-16,26 24 15,-1-24-15,25 50 16,-25-50-16,25 25 0,0 0 16,0-1-16,74 1 15,-74 0-15,25-25 0,25 0 16,-25 0-16,24 0 0,-24 0 15</inkml:trace>
  <inkml:trace contextRef="#ctx0" brushRef="#br0" timeOffset="56624.6542">13593 7888 0,'0'-25'15,"-25"25"1,25-25 15,-25 0 0,1 25 1,-1 0-32,0 0 15,0 25-15,0 0 16,1-25-16,24 25 16,-25-25-16,25 25 0,-25-25 15,25 24-15,-25-24 16,25 25-16,-25 0 0,25 0 15,0 0-15,0 0 16,-24-1-16,24 1 16,0 0-16,0 0 15,0 0 1,24-1-16,-24 1 16,25-25-16,0 25 15,0-25 1,0 0-16,-1 0 15,1 0-15,0 0 16,0 0 0,0 0-16,-1 0 15,-24-25 48,0 0-32</inkml:trace>
  <inkml:trace contextRef="#ctx0" brushRef="#br0" timeOffset="57532.5453">13990 7764 0,'-25'0'16,"25"25"-1,0-1 16,0 1-31,-25-25 16,25 25-16,0 0 16,0 0-16,-25-1 15,25 1-15,0 0 16,0 0 0,-24 25-16,24-26 15,0 1-15,0 0 16,-25 0-16,25 0 0,0-1 0,0 1 15,-25 0 1,25-50 31,0 0-47,25 1 0,-25-1 16,25 0-16,-25-25 15,0 26-15,24-1 16,-24 0-16,0 0 15,25-25-15,-25 26 16,25 24-16,-25-25 0,0 0 16,25 25-16,-25-25 15,0 50 32,0 0-47,25-25 16,-25 25-16,0-1 15,0 1-15,0 0 16,24-25-16,-24 25 0,0 0 16,0 24-16,25-24 15,-25 0-15,0 0 16,0 0-16,0-1 0,0 1 16,0 0-1,0 0 1,0-50 15,0 0-15,0 0-1,0 1-15</inkml:trace>
  <inkml:trace contextRef="#ctx0" brushRef="#br0" timeOffset="57707.0663">13915 8062 0,'0'0'0,"25"0"62,0 0-62,0 0 0,0 0 16,-1 0-16,26-25 0,-25 25 16,0 0-16,-1-25 0,1 25 15,0-25-15</inkml:trace>
  <inkml:trace contextRef="#ctx0" brushRef="#br0" timeOffset="59968.5369">14089 7565 0,'0'-24'78,"-25"24"-78,25-25 15,-25 25-15,1-25 16,24 0 0,-25 25-16,25-25 0,-25 25 15,0-24-15,25-1 0,-25 25 16,25-25-16,-24 25 0,-1-25 15,0 25-15,0 0 0,0 0 16,1 0-16,-1 0 16,0 0-16,0 0 0,0 0 15,1 0-15,-1 0 16,0 0-16,0 0 16,0 0-16,1 0 0,-1 0 15,0 0-15,0 25 0,0-25 16,1 0-16,-1 0 15,0 0-15,0 25 0,0-25 16,1 0-16,-26 0 16,25 25-16,0-25 15,-24 24-15,24-24 16,0 0-16,25 25 16,-25-25-16,0 25 0,1-25 15,-1 0-15,25 25 0,-25-25 16,0 25-16,0-25 0,1 24 0,-1-24 15,25 25-15,-50-25 16,50 25-16,-25-25 16,1 25-16,24 0 0,-25-25 15,0 24-15,25 1 16,-25-25-16,25 25 16,-25 0-16,25 0 0,-24-1 15,24 1-15,-25-25 0,25 25 16,0 0-16,-25 0 15,25-1-15,0 1 16,0 0-16,0 0 16,0 0-16,0 0 0,0-1 15,0 1-15,0 0 16,0 0-16,25-25 16,-25 74-16,0-49 15,0 0-15,25 0 0,-25-1 16,24 1-1,1 0-15,-25 0 0,25 0 16,0-1-16,-25 1 16,25-25-16,-1 25 15,1 0 1,0 0-16,0-1 0,0-24 16,-1 25-16,1 0 15,0-25-15,-25 25 0,50-25 16,-50 25-16,24-25 0,-24 24 15,25-24-15,0 0 0,0 25 16,24 0-16,-24-25 16,0 0-16,0 25 15,0 0-15,0-25 16,-1 0-16,1 0 16,0 24-16,0-24 0,0 0 15,-1 0-15,1 0 0,0 0 0,0 25 16,0-25-16,-1 0 0,1 0 15,25 0-15,-25 25 16,-1-25-16,26 0 16,0 0-16,-26 0 15,26 0-15,-25 0 0,0 0 16,-1 0-16,1 0 16,0 0-16,0 0 0,24 0 15,-24 0 1,25 0-16,-25 0 31,24-25-31,-24 25 0,0 0 16,0-25-16,-1 25 0,1 0 15,0 0-15,0-24 16,25 24-16,-26-25 16,1 25-16,0-25 15,25 25-15,-50-25 16,24 25-16,1-25 0,0 25 15,0-24-15,0 24 16,-1-25-16,1 25 16,-25-25-16,25 25 15,0-25-15,-25 0 16,25 25-16,-25-24 16,24-1-16,1 0 0,-25 0 15,25 0-15,-25 1 16,25-1-16,-25 0 15,0 0-15,25 25 0,-25-49 16,24 24-16,-24-25 16,0 25-16,0 1 15,0-1 1,0-50-16,0 51 16,-24-1-16,24 0 0,0 0 15,-25 0-15,0-24 16,25 24-16,-25 0 15,0 0-15,25 0 0,0 1 16,-24-1-16,24 0 0,-25 0 16,25 0-16,-25 1 15,0-1 1,0 0-16,1 25 0,-1-25 16,0 0-16,0 25 15,0-24-15,1 24 16,-1-25-16,0 25 0,-25 0 15,26-25-15,-1 25 0,0 0 16,-25 0-16,25-25 0,1 25 16,-1 0-16,-25-25 0,1 1 15,24-1-15,-25 25 16,25-25-16,1 25 16,-1 0-16,0 0 0,0 0 15,0 25-15,1-25 0,-1 25 0,-25-1 16</inkml:trace>
  <inkml:trace contextRef="#ctx0" brushRef="#br0" timeOffset="65094.6993">12799 8632 0,'-25'0'125,"25"-25"-94,-24 25-31,-1 0 32,0 0-17,25 25 1,-25-25 15,0 0-31,1 0 16,-1 0-16,0 0 15,0 0 1,0 0-16,1 0 16,-1 0-16,0 0 15,0 25 1,0-25-16,1 25 16,-1-25-1,0 0-15,0 0 16,0 0-1,1 0-15,-1 0 16,0 0 0,25 24-16,-25-24 15,0 0 1,0 0 0,1 0-1,24 25 1,-25-25-16,0 0 15,0 0-15,25 25 0,-25-25 16,1 0 0,-1 25-16,0-25 0,0 25 15,0-25 1,1 0 0,24 24-1,-25-24-15,0 0 16,0 25-1,0-25 1,1 0-16,24 25 16,-25-25-16,0 0 15,25 25-15,-25-25 32,25 25-32,-25-25 0,1 0 15,-1 24 1,0-24-16,0 25 31,0-25-15,25 25-16,-24-25 15,24 25 1,-25-25-16,0 0 16,25 25-16,-25 0 15,0-25-15,1 24 16,-1 1-1,0-25 1,25 25-16,-25-25 16,25 25-16,-25-25 0,1 25 15,-1-1-15,0 1 16,25 0-16,-25-25 16,25 25-1,-25-25 1,25 25-16,-25-25 31,25 24-31,-24-24 31</inkml:trace>
  <inkml:trace contextRef="#ctx0" brushRef="#br0" timeOffset="65575.413">11038 9227 0,'0'25'63,"-25"-25"-63,25 25 16,0 0-1,0 0-15,0-1 16,0 1-1,0 0-15,0 0 32,0 0-17,25-25 32,0 0-31,0 0-16,-1 0 31,1 0 0,0 0 1,-25-25-32,25 25 0,-25-25 15</inkml:trace>
  <inkml:trace contextRef="#ctx0" brushRef="#br0" timeOffset="67161.3099">14883 8607 0,'25'0'47,"-1"0"-15,1 0-1,0 0-31,0 0 15,0 0 1,-1 25 0,1-25-16,0 25 15,0-25-15,-25 25 16,25-25-16,-1 24 0,1-24 16,0 0-16,0 25 0,-25 0 15,25-25-15,-1 0 0,-24 25 16,25-25-16,25 25 15,-25-25-15,0 24 0,-1-24 16,26 50-16,-25-50 16,0 25-16,-1-25 0,-24 25 15,25-25-15,0 24 0,25 1 16,-26 0 0,1-25-16,0 25 0,25 0 15,-26-25-15,1 0 0,0 25 16,0-25-16,-25 24 0,49 1 15,-24-25-15,0 25 0,0 0 16,0 0 0,-25-1-1,24-24-15,-24 25 16,0 0 0,25-25-16,-25 25 15,0 0 1,0-50 46</inkml:trace>
  <inkml:trace contextRef="#ctx0" brushRef="#br0" timeOffset="67595.6426">16098 9029 0,'-25'0'15,"50"0"32,-25 25-31,25-25 0,-25 25-16,25-25 15,-25 24-15,25 1 0,-25 0 16,24-25-16,-24 25 15,25 0-15,0-25 16,-25 24-16,0 1 0,0 0 16,0 0-1,-25 0 1,25-1 0,-25-24-16,1 25 0,-1 0 15,0-25 1,0 0-16</inkml:trace>
  <inkml:trace contextRef="#ctx0" brushRef="#br0" timeOffset="69010.2645">10096 10071 0,'0'-25'125,"-25"25"-125,25-25 16,-25 25-16,25-25 0,-25 25 15,0 0 1,0 0 0,1 0-16,-1 0 15,25 25 1,0 0 0,-25 0-16,25 0 15,0-1 1,0 1-1,25 0 1,0-25-16,-25 25 16,24-25-16,-24 25 0,25-25 15,0 24 1,-25 1 0,0 0-1,-25-25-15,25 25 16,-25-25-16,25 25 0,-24-25 15,-1 24-15,0-24 16,0 0 0,0 0-1,1 0-15,24-24 16,0-1 15,24 25-15,1-25-1,0 25 1,0 0-16,-25-25 0,25 25 16</inkml:trace>
  <inkml:trace contextRef="#ctx0" brushRef="#br0" timeOffset="69958.1244">10071 10244 0,'25'0'15,"-1"0"16,1-24-15,0-1-16,-25 0 16,25 25-16,-25-25 15,0 0-15,0 1 16,-25-1-16,0 25 47,25 25-32,-25-25-15,25 24 0,-24 1 0,24 0 16,0 0 0,-25 0-16,25-1 15,25-24-15,-25 25 16,24-25-16,1 0 16,-25 25-16,25-25 0,0 0 15,-25-25-15,25 25 0,-25-25 0,24 25 16,-24-24-16,25-1 0,0 25 15,0-25-15,-25 0 16,25 25 0,-25-25-16,0 50 47,0 0-32,0 0 1,0 0-16,0-1 0,0 1 15,0 0 1,0-99 31,24 74-47,-24-25 16,0 0-16,0 0 0,25 0 0,-25 1 15,25-1 1,0 25 31,-25 25-47,25-25 15,-1 24 1,1-24 0,0 0 15,-25 25 0,0 0-15,0 0-16,25 0 15,-25-1-15,0 1 16,25-25 31,-25-25-47,0 1 15,0-1-15,0 0 16,24 0-16,-24 0 16,0 1-16,0-1 0,0 0 15,25 25 1,0 0 0,-25 25-1</inkml:trace>
  <inkml:trace contextRef="#ctx0" brushRef="#br0" timeOffset="70223.7733">10716 10145 0,'0'0'0,"24"25"16,-24 0-16,25-25 16,0 0-1,0 0 1,-25-25-16,25 0 16,-1 25-16,-24-25 0,25 25 0,-25-24 15,0-1-15,0 0 16,-25 25-16,1 0 15,-1 0-15,0 25 16,0 24 0,0-24-16,25 25 15,0-25-15,25-1 16,-25 1-16,50-25 16,-25 25-16,-1-25 0,1 0 15,0 0-15,25-25 16,-26 25-16,1-49 0,0 24 0</inkml:trace>
  <inkml:trace contextRef="#ctx0" brushRef="#br0" timeOffset="70714.5102">11112 10021 0,'0'25'0,"0"0"16,25 0 0,-25-1-1,25 1-15,-25 0 16,0 0-16,0 24 0,0-24 16,0 0-1,0-50 1,0 0-1,0 1-15,0-26 16,0 25-16,0 0 16,0 1-16,0-1 0,25 0 15,0 0-15,-25 0 16,25 25-16,-1 0 16,1-25-1,0 25 1</inkml:trace>
  <inkml:trace contextRef="#ctx0" brushRef="#br0" timeOffset="82508.7718">11981 9674 0,'0'-25'31,"0"50"78,0 0-93,0-1-1,0 1 1,0 0 0,0 0-16,0 0 0,0-1 15,0 1 1,0 0-16,0 0 0,0 0 16,0-1-1,0 1-15,0 0 16,0 0-16,0 0 15,0 0-15,0-1 16,0 1-16,0 0 16,0 0-1,0 0-15,0-1 16,0 1-16,0 0 16,0 0-16,0 0 15,0-1-15,0 1 16,0 0-16,0 0 15,0 24 1,0-24-16,0 0 16,0 0-16,0 0 15,0-1 32,-25-24-31,25-24-1,0-26 1,0 0-16,0 26 16</inkml:trace>
  <inkml:trace contextRef="#ctx0" brushRef="#br0" timeOffset="84093.0326">11981 9599 0,'24'0'94,"1"0"-63,-25 25-15,25-25-16,0 0 0,0 0 15,-1 0-15,1 0 16,0 0 0,0 0-16,25 0 0,-26 0 15,1 0-15,0 0 0,25 0 16,-26 0 0,1 0-16,0 0 0,0 0 15,0 0-15,-1 0 0,1 0 16,0 0-16,0 0 0,24 0 15,1 0-15,-25 0 0,0 0 16,-1 0-16,1 0 0,0 0 16,0 0-1,0 0-15,-1 0 16,1 0 0,0 0-1,-50 0 110,25 25-125,0 0 16,0 0-1,-25-1-15,25 1 16,0 0-16,0 0 16,0 0-1,0-1-15,0 1 0,0 0 16,0 0-16,-24 0 16,24-1-16,0 1 0,0 0 15,0 25-15,0-25 16,0-1-16,0 1 0,0 0 15,0 0-15,0 24 0,0-24 16,0 0 0,0 0-16,0 24 0,0-24 0,0 0 15,24-25-15,-24 25 0,0 24 16,0-24-16,0 0 0,0 0 16,0 0-16,0-1 0,0 26 15,0-25-15,0 0 16,25 24-16,-25-24 15,0 0 1,0 0 15,25-25-31,-50 0 78,25-25-78,-25 25 16,1 0 0,24-25-16,-25 25 15,0 0-15,0 0 16,0 0-16,-24 0 16,24-25-16,0 25 15,0 0-15,1 0 0,-1 0 16,0 0-16,0 0 15,0 0-15,1 0 0,-1 0 16,0 0-16,0 0 0,-24 0 16,24 0-16,0 0 15,0 0-15,0 0 16,-24 0-16,24 0 16,0 0-16,0 0 0,0 0 15,1 0-15,-1 0 16,0 0-16,0 0 15,-24 0-15,49 25 0,-25-25 16,0 0 0,50-25 62,0 0-78</inkml:trace>
  <inkml:trace contextRef="#ctx0" brushRef="#br0" timeOffset="90417.6716">11857 9178 0,'-25'0'0,"25"25"125,0-1-125,0 1 15,0 0-15,0 0 16,0 24-16,0-24 16,0 0-16,0 0 0,0 0 15,0-1-15,0 1 16,-25-25 46,0 0-30,25-25-32,0 1 15,0-1-15,0 0 16,0-25-16,0 26 16,0-1-16,0 0 0,0 0 15,0 0-15,25 25 16,-25-24-16,25 24 15,-25-25-15,25 25 16,-1 0-16,1 0 16,-25 25-1,25-25-15,-25 24 16,25 1-16,-25 0 16,0 0-1,-25-25 1,25 25-16,-25-25 0,0 0 15,1 0 1,24-25 15,24 0-15,1 0-16,0 25 16,-25-25-16,25 25 0,0-24 15,-1 24-15,-24-25 0,25 25 16,-25 25 31,0-1-47,0 1 15,0 0-15,0 0 16,0 0 0,0-50 15,25 25-16,25-50 1,-50 25-16,24 25 0,-24-24 16,25 24-16,0-25 15,-25 50 1,0-1 0,0 1-1,0 0-15,0 0 16,0 0-1,0-50 17,-25-25-1</inkml:trace>
  <inkml:trace contextRef="#ctx0" brushRef="#br0" timeOffset="91336.9895">12105 9054 0,'0'0'15,"24"0"1,1 0 0,0 25-1,0-25-15,0 0 16,0 24 0,-1-24-1,-24 25 1,0 0-16,0 0 15,25 0 1,-25-1-16,0 1 16,25-25-16,-25 25 0,25-25 31,-25-25-15,0 0-16,0 1 15,25 24-15,-25-25 16,0 0-16,24 0 15,-24 0-15,0 1 16,25 24 0,0 0-1,0 24-15,-25 1 16,25-25-16,-1 0 16,-24 25-16,25 0 15,0-25 1,-25-25 15,0 0-15,-25 25-1,0 0 1,1 0 0,24 25-16,-25 0 15,25 0 1,0-1-16,0 1 15,25-25 17,-1 0-32,1-25 15,0 1-15,-25-1 0,25 25 32,-25 25-17,0-1 1,0 1-16,0 0 15,25-25 17,-1 0-32,-24-25 0,25 25 15,-25-25-15,0 1 0,25-1 16,-25 0-16,0 0 0,25 0 16,-25 1-16,25-26 15,-25 25-15,24 0 16,-24 50 15,0 25-31,0-25 16,0-1-16,-24 1 0,24 0 0,0 0 15,0 0-15,0-1 0,0 1 16,0 0-16,0 0 16,0 0-16</inkml:trace>
  <inkml:trace contextRef="#ctx0" brushRef="#br0" timeOffset="91492.99">12700 9203 0,'25'0'31,"0"0"-31,-1 0 16,1 0-16,0-25 15,0 25-15,24 0 16</inkml:trace>
  <inkml:trace contextRef="#ctx0" brushRef="#br0" timeOffset="91797.1595">12948 9277 0,'0'0'0,"0"25"15,25-50 1,-25 0-1,25 0-15,-1 1 16,-24-1 0,0 0-16,0 0 15,-24 25 1,-1 25 0,0 0-16,0 0 15,25-1-15,0 1 16,0 0-16,0 0 15,25-25 1,-25 25-16,25-25 16,0 0-16,-1-25 15,1 0-15,0 0 16,-25 0-16</inkml:trace>
  <inkml:trace contextRef="#ctx0" brushRef="#br0" timeOffset="92185.1039">13370 9079 0,'0'24'31,"0"1"-31,-25 0 15,25 0 1,0 24-16,0-24 0,0 0 16,0 0-16,0 0 15,0-1-15,25-24 0,-25 25 16,0-50 0</inkml:trace>
  <inkml:trace contextRef="#ctx0" brushRef="#br0" timeOffset="93000.4363">13519 9128 0,'-25'0'31,"25"25"-31,-25 0 16,0-25-16,0 25 15,1-1 1,24 1-1,0 0 1,24-25 0,-24 25-1,25-25-15,0 0 0,0 0 16,0 0-16,-1 0 16,1 0-16,0-25 15,0 25-15,-25-25 16,25 0-16,-25 1 15,0-1 1,-25 25 0,25 25 15,-25-25-31,25 24 16,0 1-16,0 0 15,0 0-15,25-25 16,0 25-16,-1-25 15,1-25-15,0 0 16,-25 0-16,25 25 16,-25-25-16,25 25 0,-25-24 15,24 24-15,-24 24 32,-24-24-32,24 25 15,0 0 1,0 0-16,24-25 31,1-25-31,0 0 16,0-24-16,0 24 15,-25 0-15,24 25 16,-24-25-16,0 50 31,-24 0-31,24 0 0,-25-1 16,25 1-16,0 25 0,0-25 15,0-1-15,0 1 16,0 0-16,0 25 0,25-1 16,-25-24-16,0 25 0,0-26 15,0 1-15,-25 25 0,0-50 0,0 25 16,0-1-16,1-24 0,-1 0 16,-25 0-16,25 0 0,1 0 15,-1-24-15,0-1 16,25 0-16,0 0 0,0 0 15,25 1-15,0-26 0,-1 25 16,1 0-16</inkml:trace>
  <inkml:trace contextRef="#ctx0" brushRef="#br0" timeOffset="96036.3724">15776 10567 0,'0'25'31,"-25"-25"16,25 24-31,-25-24-1,25 25-15,-25-25 16,25 25 0,-24-25-16,-1 25 15,0-25-15,0 25 16,0-25-1,1 24-15,-1-24 16,0 25-16,0-25 16,0 0-16,25 25 15,-24-25-15,-1 0 0,0 25 16,0-25-16,0 0 16,0 25-16,-24-25 0,24 0 15,0 24-15,0-24 16,-24 0-16,24 0 15,0 0-15,25 25 0,-25-25 16,1 0-16,-1 0 16,0 0-16,-25 25 15,1-25 1,24 0-16,0 0 16,0 0-16,1 25 15,-1-25-15,0 0 0,0 0 16,0 0-16,1 0 15,-26 0-15,25 25 0,0-25 16,-24 0-16,24 0 16,0 0-16,0 0 15,1 0-15,-1 0 16,0 0-16,0 0 16,0 0-1,-24 0-15,24 0 16,0 0-1,0 0-15,0 0 16,1 0-16,-1 0 16,0 0-16,0 0 15,0 0 1,25-25-16,-24 25 0,-1 0 16,0 0-16,0 0 15,25-25-15,-25 25 16,1 0-16,-1 0 31,0 0-15,0-25-1,0 25-15,1 0 0,-1 0 16,0 0 0,0 0-16,25-25 0,-25 25 15,25-24 16,-24 24-31,-1 0 32,25-25-32,-25 25 0,0 0 31,25 25 78,0-1-93,0 1-16,0 0 16,0 0-16,0 0 15,0-1-15,0 1 16,0 0-16,0 0 0,0 0 15,0-1-15,0 1 16,0 0 0,0-50-1,0 0 1,0 1-16,0-1 16,0-25-16,0 25 15,0 1-15,0-1 0,0 0 16,0-25-16,0 26 15,0-1-15,0 0 0,-25 25 16,25-25 15,25 50 1,0-25-32,0 0 15,0 0-15,-1 0 0,26 0 16,-25 0-16,0 0 15,-1 0-15,1 0 16,0 0-16,-25-25 16,-25 25-1</inkml:trace>
  <inkml:trace contextRef="#ctx0" brushRef="#br0" timeOffset="97557.8364">16446 9947 0,'0'-25'16,"0"0"15,-25 25 0,0 0-15,0 25-16,0 0 16,25-1-16,-25 1 15,25 0-15,-24 0 16,24 0-16,0 0 0,0-1 15,0 1-15,24 0 16,-24 0-16,25-25 0,0 25 16,25-25-1,-25-25-15,-1 25 16,-24-25-16,25 0 0,0-24 0,0 49 16</inkml:trace>
  <inkml:trace contextRef="#ctx0" brushRef="#br0" timeOffset="97758.2868">16669 9798 0,'0'0'0,"0"-25"0,0 50 31,-25 24-15,25-24-16,0 0 16,0 0-16,0 24 0,-25 1 15,25-25-15,0 0 0,0 0 0,0-1 16,0 1-16,0 25 0,0-25 15,0-1-15,25-24 16,0-24 0</inkml:trace>
  <inkml:trace contextRef="#ctx0" brushRef="#br0" timeOffset="97926.2361">16768 10021 0,'0'0'0,"25"0"0,-25 25 15,0 0 1,0 0-1,0-1-15,0 1 0,0 0 16,0 0-16,0 0 16,0-1-16,0-48 31,0-1-31</inkml:trace>
  <inkml:trace contextRef="#ctx0" brushRef="#br0" timeOffset="98040.5649">16793 9897 0,'0'0'0,"0"-25"16,25 25 0,-1 0-1,1 25-15</inkml:trace>
  <inkml:trace contextRef="#ctx0" brushRef="#br0" timeOffset="98800.7632">16942 10120 0,'0'25'16,"0"0"-16,24-25 16,1-25-1,-25 0-15,25 25 16,-25-24-16,0-1 0,25 0 16,-25 0-16,0 0 15,-50 25 1,25 0-16,1 0 15,24 25-15,0 0 16,0 0-16,0 0 16,24-1-1,1-24-15,0 0 16,0 0-16,-25-24 0,25-1 16,-1 0-16,1 0 0,0 0 15,-25 0-15,25 1 16,-25 48 15,0 1-31,0 0 16,-25-25-16,25 25 0,0 0 15,0 0-15,0-1 16,25-24 0,-25-24-1,25 24-15,-25-25 0,24 0 16,1 0-16,0 0 15,0 0 1,-25 50 0,0 0-1,-25 0 1,25 0 0,25-25 15,0-25-31,-1 25 15,1-25-15,0 0 0,0 0 0,0 1 16,-1-1-16,1-25 0,25-24 16,-25 24-16,0 1 0,-25 24 15,24-25-15,1 1 0,0 24 16,-25 0-16,-25 75 16,25-26-1,-25 1-15,25 25 0,-24-1 0,-1 26 16,25-26-16,0 1 15,-25-25-15,25 24 0,0-24 16,0 50-16,0-26 0,0-24 16,0 0-16,0 0 15,0-50 1,0 0-16,0-24 0</inkml:trace>
  <inkml:trace contextRef="#ctx0" brushRef="#br0" timeOffset="98937.6841">17438 9897 0,'-25'0'0,"50"0"32,24 0-32,-24 0 15,0 0-15,25 0 0,-1 0 16,1 0-16,-25-25 0,-1 25 16,1 0-16,0 0 0</inkml:trace>
  <inkml:trace contextRef="#ctx0" brushRef="#br0" timeOffset="107715.6908">15577 8086 0,'0'25'16,"0"0"-1,0 0 17,0 0-17,0-1 1,0 1-16,0 0 0,0 0 15,0 0-15,0-1 0,0 1 16,0 50-16,0-51 0,0 26 16,0-25-16,0 0 0,0 49 15,0-49-15,0 0 0,0-1 16,0 1-16,0-74 31,0 24-31,0 0 16,0-25-16,0 26 0,0-1 15,-24-50-15,24 51 0,0-26 16,0 25-16,0 0 0,0 1 0,24-26 16,1 25-16,-25 0 15,25 25-15,0-24 0,0-1 16,-1 25-16,-24-25 16,25 25-16,0 0 15,0 0-15,-25 25 0,0 0 16,0-1-16,0 1 0,0 0 15,-25 0-15,25 0 0,-25-25 16,25 24-16,-25 1 0,1 0 16,-1 0-16,0-25 15,25-25 17,25 25-32,-25-25 15,25 25-15,-25-25 16,49 1-16,-49-1 0</inkml:trace>
  <inkml:trace contextRef="#ctx0" brushRef="#br0" timeOffset="108080.9252">15875 8186 0,'25'0'31,"-25"24"-31,0 1 16,0 0-16,0 0 15,0 0-15,0-1 16,25-48 31,-1-26-32,1 50-15,-25-25 0,25 0 16,-25 1-16,25 24 16,-25 24-1,0 1 1,0 0-16,0 0 15,0 0-15,0-1 16,0 1-16,0 0 0,25-25 31,-25-25 1,24 0-17,-24 1-15,0-1 0,25 0 0</inkml:trace>
  <inkml:trace contextRef="#ctx0" brushRef="#br0" timeOffset="108823.8483">16173 7987 0,'0'0'0,"0"-25"0,24 25 15,-24 25 1,0 0-16,0 0 0,0 0 16,0-1-16,0 1 0,0 25 15,-24 24 1,24-24-16,0-25 15,-25-1-15,25 1 0,0 0 0,0-50 47,25 25-47,-25-25 0,0 1 16,24-1-16,-24 0 0,25 0 16,0 25-16,-25-25 15,25 25-15,-25 25 16,25 0-1,-25 0 1,0 0-16,0-1 0,0 1 16,-25 0-16,0 0 15,25-75 32,25 50-47,-25-25 0,0 1 16,25-1-16,-1 0 0,1-25 15,0 26-15,0-1 0,-25 0 0,25 0 16,-25 0-16,25 1 0,-1 24 16,1-25-1,-25 50 17,0 24-32,0-24 0,0 0 15,0 0-15,-25-1 0,25 26 16,-24-25-16,24 0 0,0-1 15,0 1-15,0 0 0,0 0 16,24-25 0,1-25-16,0 0 15,0 0-15,0 1 0,-1-1 16,1 50 31,-25-1-32,0 1-15,0 0 16,0 0-16,0 0 16,0-1-1,0-48 1,0-1 0,-25-50-1,25 51-15</inkml:trace>
  <inkml:trace contextRef="#ctx0" brushRef="#br0" timeOffset="108946.5141">16594 8136 0,'0'0'16,"0"25"15,0 0-15,25-25 0,0 0-1</inkml:trace>
  <inkml:trace contextRef="#ctx0" brushRef="#br0" timeOffset="109193.3915">16917 8186 0,'-25'0'62,"0"24"-62,0 1 16,1 0-16,-1 0 15,25 0-15,0-1 16,0 1-16,0 0 16,25-25-16,-1 25 0,1-25 15,0 0-15,0 0 0,0 0 16,-25-25 0,24 25-16,-24-25 0,0 0 15</inkml:trace>
  <inkml:trace contextRef="#ctx0" brushRef="#br0" timeOffset="110315.4695">16669 8806 0,'0'-25'16,"0"50"-1,0 24-15,0-24 16,0 0-16,0 0 15,0-1-15,0 26 0,0-25 16,0 0-16,-25-25 0,25 25 16,0-1-16,0 1 0,0 0 15,25-25 1,-25-25 0,25 25-16,-25-49 0</inkml:trace>
  <inkml:trace contextRef="#ctx0" brushRef="#br0" timeOffset="111054.4456">16768 9004 0,'25'-25'0,"-25"0"15,25 25 1,-50 0 15,0 0-15,0 0-16,0 0 0,1 25 16,-1 0-16,0-25 15,25 25-15,-25 0 16,25 0-16,25-1 15,0-24 1,0 25-16,-1-25 0,1 0 16,0 0-16,0 0 15,24 0 1,-24-25-16,0 25 0,0 0 16,-25-24-16,25-1 15,-25 0-15,0 0 16,0 0-1,-25 25 1,0 0 0,0 25-16,25 0 15,-25 0-15,25 0 16,0-1-16,25 1 16,0-25-16,0 25 15,0-25-15,-1 0 16,1 0-16,0-25 15,-25 0-15,25 25 16,-25-24-16,25-1 16,-25 50 15,-25-25-31,25 24 0,0 1 16,0 0-1,25-25 1,-1 0-16,1-25 15,0 25-15,0-25 0,24 1 16,-24-1-16,0 0 16,0 25-16,0-25 15,-25 0-15,0 50 32,-25 25-32,25-25 0,0-1 15,0 1-15,0 50 0,0-26 16,-25-24-16,25 25 0,0-26 15,0 51-15,-25-50 0,25-1 16,0 1-16,-25 0 16,-24 25-16,-1-50 0,25 0 15,1-25-15,-1 0 0,0 25 16,25-50-16,-25 1 16,25-1-16</inkml:trace>
  <inkml:trace contextRef="#ctx0" brushRef="#br0" timeOffset="113906.7463">14585 9401 0,'-25'0'0,"50"0"125,0-25-109,0 0-1,0 25-15,-1-24 0,1 24 16,25-25-16,-1 25 0,-24-25 15,25 0-15,-25 25 0,49-25 16,-24 1-16,-1-1 0,-24 25 16,25-25-16,-26 25 0,51-25 15,-50 25-15,-25-25 0,24 25 0,1 0 16,0 0 0,-25-24-16,25 24 15,0 0 1</inkml:trace>
  <inkml:trace contextRef="#ctx0" brushRef="#br0" timeOffset="114144.4331">15280 9029 0,'24'0'15,"1"0"-15,0-25 16,0 25-16,0 0 0,0 0 16,24 0-16,-24 0 15,0 0-15,-25 25 0,25 0 16,-25 0-16,-25-1 15,-25 1-15,25 25 0,1-50 16,-1 25-16,0-1 0,0-24 16,0 25-16,-24 0 0</inkml:trace>
  <inkml:trace contextRef="#ctx0" brushRef="#br0" timeOffset="114460.89">14560 9252 0,'0'-25'31,"-24"25"-16,-1 25-15,0-25 0,0 25 16,0 0-16,1 0 16,-1-1-16,0-24 0,25 25 15,-25 25-15,25-25 0,0-1 16,0 1-16,50 0 16,-1-25-16,-24 0 0,0 0 0,25 0 15,-26 0-15,51 0 0,-26 0 16</inkml:trace>
  <inkml:trace contextRef="#ctx0" brushRef="#br0" timeOffset="116323.7563">13568 9996 0,'25'0'47,"-25"-25"-31,0 1-1,0-1 1,-25 25 0,0-25-1,1 25 1,-1 25-1,0 0-15,0-1 16,25 1-16,0 0 16,-25-25-16,25 25 15,0 0-15,0 0 16,25-25-16,0 0 16,0 0-16,0-25 15,-25 0 1,24 25-16,-24-25 0,25 25 15,-25-25-15,25 0 16,-25 1-16,0-1 0,25 25 16,-25-25-16,0 0 0,0 0 15,25 1-15,-25-1 16,0-25-16,0 25 16,0 50 15,0 0-31,0 0 15,0 0-15,0-1 16,0 1-16,0 0 16,0 0-16,0 0 15,0-1-15,0 1 0,0 0 16,0 0-16,0 0 16,0 0-16,0-1 0,0 1 0,0 0 15,0 25-15,0-26 16,0 1-16,0 0 15,0-50 32,0 0-31,0 1-16,0-1 0,0 0 16,24 0-16,1-24 15</inkml:trace>
  <inkml:trace contextRef="#ctx0" brushRef="#br0" timeOffset="117299.2603">17562 9004 0,'25'0'15,"-25"-25"-15,24 25 31,1 0 1,-25-25-32,25 25 15,0-24 1,0 24-16,-1-50 16,1 25-1,-25 0-15,0 1 16,0-1-16,0 0 15,0 0 1,-25 25 15,-24 50-31,24-25 16,0 24-16,0-49 16,25 25-16,0 0 0,-24-25 15,24 49-15,0-24 16,0 0-16,24 0 15,1-25 1,-25 25-16,25-25 0,0 0 16,0 0-16,-1 0 0,1 0 0,0 0 15,0 0-15,0-25 16,-1 25 0,1 0-16,-25-25 0,0 0 109</inkml:trace>
  <inkml:trace contextRef="#ctx0" brushRef="#br0" timeOffset="119595.7777">17587 7565 0,'0'-24'0,"0"-1"46,-25 25 17,0 0-47,0 0-1,25 25-15,-25-1 16,25 1-16,-25 0 15,25 0-15,0 24 0,0-24 16,0 0-16,0 0 0,0 0 16,0 24-16,0-24 0,0 0 15,0 0-15,0-1 0,25-24 16,0 25-16,-25 0 0,25-25 16,0 0-16,0 0 15,-25-25-15,24 25 0,-24-25 16,25 1-16,-25-1 0</inkml:trace>
  <inkml:trace contextRef="#ctx0" brushRef="#br0" timeOffset="120616.0214">17810 7441 0,'0'-24'16,"25"24"15,-25 24-31,0 26 0,0-25 16,0 0-16,-25 24 0,25-24 16,-25 0-16,25 24 0,0-24 15,0 50 1,0-51-16,0-73 47,25 24-47,-25 0 15,49-49-15,-24 49 16,0 25-16,0 0 16,-25 25-1,0 24-15,0-24 16,-25 0-16,25 0 0,-25-25 15,0 49-15,25-24 0,-24-25 0,24 25 16,-25-25 0,25 25-16,-25-25 0,25-25 31,0 0-31,0 0 16,25 25-16,-25-24 0,49-26 0,-24 25 15,0 25-15,0-25 0,0 1 16,-1 24-16,26-25 0,-25 0 15,0 25 1,-1 0 0,-24 25-1,0 0-15,0-1 16,0 1-16,0 0 16,0 0-16,0 0 15,-24-25 1,24-25 15,0 0-31,24 0 16,1-24-16,-25 24 15,25 0 1,-25 0-16,25 25 0,0 0 16,-1 0-1,1 25 1,0-25-1,-25 25 17,0 0-17,0-1 1,-25 1-16,25 0 16,0 0-1,0 0-15,25-25 16,0 0-16,0 0 15,-1 0-15,-24-25 0,0 0 16,25 25 0,-25-25-16,0 0 0,0 1 0,0-1 15,-25 0 1,1 25-16,24-25 0,-25 25 16,25 25-1,0 0-15,0 0 16,25-25-16,-1 24 15,1-24-15</inkml:trace>
  <inkml:trace contextRef="#ctx0" brushRef="#br0" timeOffset="120974.0435">18554 7689 0,'-124'0'15,"248"0"-15,-99 0 0,-25-24 0,25 24 0,-1 0 32,-24-25-32,-24 25 31,-1 0-31,0 0 15,0 25-15,0-25 16,0 24 0,25 1-16,0 0 0,-24-25 15,24 25-15,49-25 16,-24 0 0,0 0-1,0-25-15,0 25 16,-25-25-16,0 0 0,24 25 15,-24-24 1,0 48 0,0 1-16,0 0 15,0 0 1,25-25 15,0 0-31,0 0 0,24 0 16,-24-25-16</inkml:trace>
  <inkml:trace contextRef="#ctx0" brushRef="#br0" timeOffset="121350.6482">18876 7689 0,'0'0'16,"25"0"-16,-25-24 0,0-1 15,-25 25 1,1 0 0,-1 0-1,0 25-15,0-25 16,0 0-16,25 24 15,-24 1-15,24 0 0,0 0 16,0 0-16,24-25 16,1 0-16,25 0 15,-25-25-15,-1 0 16,1 0-16,0 0 0,0 1 16,-25-26-1,25 0-15,-1 26 0,-24-1 0,0 0 16,0 0-16,0 0 15,0 50 1,-24-25 0,24 25-16,-25 0 0,25 0 15,-25 24-15,25-24 16,0 0-16,0 0 0,0-1 0,0 1 16,0 0-16,25 0 15,0-25 1,-1 0-16,1 0 0,0-25 15</inkml:trace>
  <inkml:trace contextRef="#ctx0" brushRef="#br0" timeOffset="121551.8422">19224 7615 0,'0'0'0,"0"-25"32,-25 25-17,0 0-15,25 25 16,-25-25-16,25 25 0,-25 0 15,1 24 1,24-24-16,0 0 16,24-25-1,1 0-15,0 0 0,0 0 16,0 0-16,24-25 16</inkml:trace>
  <inkml:trace contextRef="#ctx0" brushRef="#br0" timeOffset="122123.2745">19422 7615 0,'0'0'0,"25"0"0,-50 0 31,0 0-31,0 0 16,1 0-16,-1 25 15,0 0-15,25-1 16,0 1 0,25-25-1,0 0-15,-25-25 31,24 25-31,1-24 16,-25-1 0,0 50 15,0-1-31,0 1 31,25-25-31,0 0 16,0-25-1,-1 25-15,1 0 0,0-49 16,0 49-16,-25-25 0,25 25 16,-25-25-16,25 0 15,-25 1-15,-25 24 32,25 24-32,-25 1 15,25 0 1,0 0-1,0 0-15,0-1 16,0 1-16,0 0 16,0 0-16,0 0 0,0-1 15,0 1 1,0 0 0,0-50 15,0-24-31,0 24 15,25 0-15,-25-25 0,25 26 0,-1-26 16,1-24-16</inkml:trace>
  <inkml:trace contextRef="#ctx0" brushRef="#br0" timeOffset="122283.8682">19819 7268 0,'25'0'0,"-50"0"0,75 25 16,-50-1-1,0 1-15,0 25 16,0-25-16,-25-1 0,25 26 15,0-25-15,0 24 0,0 1 16,0-25-16,0 0 0,0-1 16,0 26-16,0-25 0,0 0 0,25-1 15</inkml:trace>
  <inkml:trace contextRef="#ctx0" brushRef="#br0" timeOffset="122432.4248">19695 7565 0,'0'0'0,"25"0"32,0 0-32,-1 0 15,1-24-15,50 24 0,-26 0 16,-24-25-16,0 0 0,0 25 0,-1-25 16</inkml:trace>
  <inkml:trace contextRef="#ctx0" brushRef="#br0" timeOffset="122650.8266">20191 7119 0,'0'25'15,"0"0"-15,0-1 16,25 1-16,-25 25 0,0-25 16,49 24-16,-49-24 0,25 0 15,-25 24-15,25 26 0,0-26 16,-25-24-16,0 25 0,0-1 0,0 26 15,-25-50-15,0 24 0,0-24 16,1 0-16,-26 0 0,-24 24 16,24-24-16,0-25 0,1 25 15</inkml:trace>
  <inkml:trace contextRef="#ctx0" brushRef="#br0" timeOffset="281860.2085">7640 12179 0,'-25'0'31,"25"25"-31,0 0 32,0 0-32,0-1 15,0 1-15,0 0 16,0 0 0,0 49-16,0-49 0,-25 0 15,25 0-15,0 24 0,-25-24 16,25 0-16,0 0 0,0-1 15,0 26-15,-24-50 0,24 25 16,0 0-16,-25-25 16,0-25 15,50 25 47,0 0-78,-1 0 16,1 0-16,25 0 15,-25 0-15,-1 0 16,-24 25-16,25-25 0,0 0 16,0 0-16,0 24 15,-25-48 16,0-1-15</inkml:trace>
  <inkml:trace contextRef="#ctx0" brushRef="#br0" timeOffset="282089.5218">7665 12576 0,'0'0'0,"0"-25"31,0 75-15,0-25-16,0-1 16,-25 1-16,25 0 0,0 0 15,0 0 1,0-1-16,0 1 0,0 0 16,0 0-16,0 0 0,0-1 15,25-24 1,-25-24-1</inkml:trace>
  <inkml:trace contextRef="#ctx0" brushRef="#br0" timeOffset="282776.6296">7739 12105 0,'-25'-25'0,"0"25"0,25-25 16,-24 25-16,-1-25 0,-25 0 16,50 1-16,-25 24 0,1-25 0,-1 25 15,0-25-15,0 25 0,0 0 16,1 0-16,-1 0 15,0 0-15,0 0 16,0 50-16,1-50 16,-1 49-16,0 26 15,0-51-15,25 1 0,-25 25 0,1 0 16,-1-1-16,25-24 0,-25 25 16,25-26-16,-25 51 0,25-26 15,-25 1-15,25-25 0,0 24 16,0 1-16,0 49 0,25-49 0,-25-1 15,25 1-15,0 0 0,24 24 16,-24-49-16,0 24 0,0-24 16,24 25-16,-24-25 0,50 24 15,-26-24-15,-24-25 0,25 25 16,-26-25-16,51 25 16,-50-25-16,-1 0 0,26-25 0,-25 25 15,49-99-15,-49 74 16,49-74-1,-49 49-15,0 25 0,-25 0 16,25-49-16,-25 49 0,25 0 16,-25-24-16,0 24 0,0 0 15,25-49-15,-25 24 0,0 1 16,0 24-16,0-25 0,0-24 0,0 24 16,-25 25-16,25-24 15,-25 24-15,0-25 0,0 1 0,0 24 16,1 0-16,-1 0 0,0 0 15,0 1-15,0 24 0,1 0 16,-1 0-16,25-25 0,-25 25 16,0 0-16,25 25 15,0-1-15</inkml:trace>
  <inkml:trace contextRef="#ctx0" brushRef="#br0" timeOffset="291472.7674">4390 4862 0,'0'25'0,"-24"-1"16,24 1-1,0 0 1,0 0-1,24-25 1,1 0-16,0 0 16,0 0-1,-25-25-15,25 25 16,-1 0-16,1-25 16,0 25-1,0 0 1,-25 25-1,0 0-15,25-25 16,-1 0 0,1 0-1,0-25 1,0 25-16,0 0 16,-1 0-1,1 0-15,0 0 16,0 0-16,-25 25 15,25-25-15,0 25 16,-1-25 0,1 0-1,0 0-15,0 0 16,0-25-16,-1 25 16,1 0-16,0-25 0,0 25 0,0-25 15,24 0-15,-24 25 0,0 0 16,0 0-1</inkml:trace>
  <inkml:trace contextRef="#ctx0" brushRef="#br0" timeOffset="293926.5406">9029 12353 0,'0'-25'0,"-25"25"0,25 25 78,0 0-62,0 24-16,0-24 16,0 0-16,0 0 0,0 49 15,0-49-15,0 24 0,0 1 16,0 0-16,0-26 16,-25 76-16,25-76 0,0 26 0,0-25 15,0 24-15,0-24 0,-25 25 16,25-25-16,0-1 15,0 1-15,0-50 32,0-24-32,0 24 15,0-25-15,0 26 0,0-26 0,0-74 16,25 74-16,-25 1 0,0-1 16,0-24-16,0 24 0,0-24 15,25 24-15,-25 1 0,0 24 16,25 0-16,-25 0 0,25 0 15,0 25-15,-1-24 0,1 24 16,25 0-16,-25 0 16,-1 24-16,1 1 0,0 0 15,-25 0-15,25 24 0,-25 1 16,0 74-16,0-74 16,0-1-16,-25-24 0,25 25 0,-25-1 15,0 26-15,25-26 16,-24-24-16,-1 25 0,25-26 0,-50 1 15,50 0-15,-25 0 16,1-25-16,-1 25 16,0-25-16,25-25 15,0-25-15,0 25 16,25 1-16,-25-1 16,25 0-16,-1 0 0</inkml:trace>
  <inkml:trace contextRef="#ctx0" brushRef="#br0" timeOffset="294147.6133">9550 12799 0,'0'50'16,"0"-25"-1,0 24-15,0-24 16,0 0-16,0 0 15,0-1-15,0 1 0,0 0 16,0 0-16,0-50 31,0 0-31</inkml:trace>
  <inkml:trace contextRef="#ctx0" brushRef="#br0" timeOffset="294276.2477">9525 12576 0,'0'0'0,"0"-25"0,0 50 47,25-25-32,0 0-15,-1 0 16</inkml:trace>
  <inkml:trace contextRef="#ctx0" brushRef="#br0" timeOffset="294608.1226">9971 12378 0,'0'0'0,"0"-25"16,0 0-16,0 0 15,0 0-15,0 1 16,0-1 0,-24 25-1,-1 0 1,25 25-16,-25 24 15,25-24-15,0 0 0,0 0 16,0-1-16,-25 1 0,25 50 16,0-26-16,-25-24 0,25 25 15,0-1-15,0 1 0,0 24 16,0-24-16,-24-1 0,24-24 16,0 25-16,0 24 0,0-49 15,0 0-15,0 0 16,-25-25-16,25 24 0,-25-24 15,25-24 1,-25-1-16</inkml:trace>
  <inkml:trace contextRef="#ctx0" brushRef="#br0" timeOffset="294755.2234">9674 12849 0,'0'0'0,"0"-25"16,25 25-1,-1-25-15,1 25 16,0 0-16,0 0 15,0 0-15,24 0 0,-24 0 16,0 0-16,24-25 0,-24 25 16,0 0-16,50-24 0</inkml:trace>
  <inkml:trace contextRef="#ctx0" brushRef="#br0" timeOffset="295012.5142">10294 12477 0,'0'0'0,"0"-25"0,0 0 16,0 0-16,25 25 0,-25-24 0,0-1 15,0 0 1,-25 25 0,25 25-16,-25 0 15,25-1-15,-25 1 16,25 0-16,-24 0 0,24 24 16,0 1-16,0 0 0,-25-26 15,25 26-15,0 0 0,0-1 0,-25 26 16,25-51-16,0 1 0,0 25 15,0-25-15,-25-1 0,25 1 16,0 0-16,-25-25 16,1-25-1</inkml:trace>
  <inkml:trace contextRef="#ctx0" brushRef="#br0" timeOffset="295362.5543">10021 12898 0,'-25'0'16,"50"0"15,25 0-31,-1-24 16,-24 24-16,0 0 0,0 0 15,0 0-15,-1-25 0,51 25 16,-50 0-16,-1-25 0,1 25 16,0 0-16,-25-25 15,0 50 32,0 0-31,0 0-1,-25 24 1,25-24-16,0 0 0,-25 24 0,25-24 16,0 0-16,0 0 15,0 0-15,-24-25 16,24 24-16,0-48 15,0-26 1,0 25-16</inkml:trace>
  <inkml:trace contextRef="#ctx0" brushRef="#br0" timeOffset="295492.2032">10344 12650 0,'-25'0'15,"50"0"16,-1 0-15,1 0-16</inkml:trace>
  <inkml:trace contextRef="#ctx0" brushRef="#br0" timeOffset="295887.1019">10567 13072 0,'0'-25'16,"25"0"-1,-25 1-15,0-1 16,24 0-16,-24 0 15,0 0 1,0 1 0,-24 24-1,24 24 1,-25-24-16,0 25 0,25 0 16,-25-25-16,25 25 0,0 0 15,0 24-15,0-24 16,0 0-1,50-25-15,-25 0 0,-1 0 16,1 0-16,0 0 0,0 0 16,49-25-16,-24 0 0,-25 0 15,24 1-15</inkml:trace>
  <inkml:trace contextRef="#ctx0" brushRef="#br0" timeOffset="296092.123">10889 12824 0,'-25'25'0,"50"-50"0,-25 50 31,25-25-15,0 0-1,24 0-15,-24 0 0,0 0 16,25 0-16,-26 0 0,51 0 0,-50-25 15</inkml:trace>
  <inkml:trace contextRef="#ctx0" brushRef="#br0" timeOffset="296507.6328">11733 12303 0,'0'-25'0,"-25"25"15,25 50 1,0-25-16,0 0 0,0 24 0,-25-24 16,25 25-16,0 49 0,-25-50 15,25 1-15,0 0 0,-25 24 16,25-24-16,-24 24 0,24-24 15,0-26-15,-25 1 0,25 0 16,0 0-16,0 0 0,0-50 16</inkml:trace>
  <inkml:trace contextRef="#ctx0" brushRef="#br0" timeOffset="296832.7673">11559 12799 0,'0'0'0,"0"-25"15,-25 25-15,50 0 31,25 0-31,-26 0 16,1 0-16,0 0 0,0 0 16,24 0-16,1 0 15,-25 0-15,0-24 0,-1 24 0,1-25 16,0 0-16,-25 0 16,0 0-16,0 1 0,25-26 15,-25 25-15,0 0 0,0 1 16,0-1-16,0-25 15,0 25 1,0 75 0,0 0-16,0-1 15,0-24-15,-25 0 0,25 24 16,0-24-16,-25 50 0,25-26 16,0 26-1,0-51-15,25 26 0,-25-25 16,25 0-16</inkml:trace>
  <inkml:trace contextRef="#ctx0" brushRef="#br0" timeOffset="297107.0154">12055 12973 0,'25'0'16,"-25"-25"-16,25 25 15,-25-25-15,24 0 0,1 1 16,0-1-16,0 0 0,-25 0 15,25 0-15,-25 1 0,0-1 16,-25 0-16,0 25 16,0 0-16,0 25 15,1 0-15,24-1 16,0 26 0,0 0-16,0-26 15,24 1-15,1 0 0,0-25 16,0 0-1,0 0-15,0-25 16,-1 0-16</inkml:trace>
  <inkml:trace contextRef="#ctx0" brushRef="#br0" timeOffset="297333.0277">12502 12303 0,'-25'0'15,"25"25"-15,0 0 16,0 24-16,-25-24 16,25 25-16,0-1 0,0-24 15,-25 74-15,25-74 0,0 25 16,0-1-16,-25 1 0,25-25 16,0 49-16,0-49 0,0 0 15,0 0-15,25-25 16,-25-25-16</inkml:trace>
  <inkml:trace contextRef="#ctx0" brushRef="#br0" timeOffset="297560.0695">12774 12278 0,'0'0'0,"0"25"31,-24 0-31,24 0 15,0 49-15,-25-49 0,25 25 0,0-1 16,0 1-16,-25 24 0,25-24 16,0-1-16,-25 1 0,25 0 15,0-26-15,0 51 0,0-50 16,0-1-16,0 1 16,25-25-16,-25-25 15</inkml:trace>
  <inkml:trace contextRef="#ctx0" brushRef="#br0" timeOffset="298611.9495">12948 12700 0,'-25'50'16,"25"-26"-16,-25 26 0,1-25 16,24 0-16,0-1 15,0 1-15,0 0 0,0 0 16,0 0-16,0-50 15,49-25 1,-49 25-16,0 1 0,50-26 16,-50 25-16,25-24 0,-25 24 15,24 0-15,-24 0 0,25 0 16,0 25-16,-25 25 16,0 0-1,0 0-15,0 0 0,0-1 16,-25 26-16,25-25 0,0 0 15,0-1-15,0-48 32,25 24-32,0-50 15,0 25-15,-1 0 0,-24 1 16,25-1-16,0-25 0,0 50 31,-25 25-15,0 0-16,0 0 0,0-1 0,0 26 15,0-25-15,0 0 16,0-1-16,25-24 31,0 0-31,24 0 0,-49-24 16,25 24-16,0 0 0,0 0 16,24-25-16,-24 0 0,0 25 15,0-25-15,-1 25 16,-24-25-16,0 1 15,25 24-15,-25-25 0,0 0 16,0 0-16,0 0 16,-25 25-16,1 0 15,24 25-15,-25-25 16,0 50-16,0-1 16,0-49-16,1 25 0,24 0 15,-25 0-15,25 0 0,0-1 0,0 1 16,25-25-1,-1 0-15,1-25 0,0 25 16,0-49-16,0 24 0,24 0 16,-49 0-16,25 1 0,0 24 15,-25-25-15,0 74 16,-25-24 0,25 0-16,-25-25 15,25 25-15,0 0 16,25-25 15,25 0-31,-26-25 0,1 25 0,0-25 16,0 25-16,0-25 0,24 0 15,-49 1-15,25 24 0,-25-25 16,25 25-16,-25 25 31,-25-1-31,25 1 16,0 0-16,25-25 31,-25-25-31,49 0 16,1-24-1,-25 24-15,0 25 16,-1 0 0,-24 25-16,0 0 15,0-1-15,0 1 0,0 25 16,0-25-16,25-25 15,0 0 1,25 0-16,-1-25 0</inkml:trace>
  <inkml:trace contextRef="#ctx0" brushRef="#br0" timeOffset="298999.8782">15280 12055 0,'0'0'0,"-25"-25"0,0 25 16,25 25-1,0 0-15,0 0 16,0-1-16,0 51 0,0-50 16,0 24-16,-25 1 0,25 0 15,-25 49-15,1-50 0,-1 1 0,25 0 16,-25-1-16,25-24 0,-25 49 15,25-49-15,0 0 0,-25-25 16,25-25 0,25 0-16</inkml:trace>
  <inkml:trace contextRef="#ctx0" brushRef="#br0" timeOffset="299828.0314">15553 12204 0,'24'0'0,"-48"0"0,48-25 15,-48 25 1,24 25-16,-50-25 0,25 25 16,0 0-16,-49-1 0,24 1 15,25-25-15,-24 25 16,-1 0-16,1-25 0,-1 25 16,0-25-16,26 24 0,-1-24 15,25 25-15,25-25 16,-25 25-1,24 0-15,1-25 0,0 25 16,0-25-16,0 24 0,-1 26 16,1-25-16,-25 0 0,25-25 15,0 24-15,0 1 0,-1 0 0,1-25 16,0 25-16,0-25 0,0 0 16,0 0-16,-1 0 0,1-25 15,-25 0-15,25 0 0,0-24 16,-25 24-16,25 0 15,-25 0-15,0 1 16,0-1-16,-25 25 16,0 25-1,0-25-15,25 24 0,-25 1 16,25 0-16,-24 25 0,24-26 16,0 1-16,0 0 15,24-25-15,1 25 0,0-25 16,0 0-16,24-25 15,-24 25-15,0-25 0,0 0 16,0 1-16,-1-1 0,1 0 16,-25 0-16,25 25 0,-25-25 15,-25 75 1,25-25 0,-25-25-16,25 25 15,0 24-15,0-24 16,0 0-16,25-25 15,-25-25-15,50 25 16,-50-25-16,49-24 0,-24 24 16,-25 0-16,25 0 15,0 0-15,-25 1 0,25-1 0,-25 74 32,-25-24-32,25 0 15,0 0-15,0 24 0,0 1 16,-25 49-16,0-49 0,25-1 15,0 26-15,-25-26 0,25 1 16,-24 0-16,-1 24 0,0-24 16,0-25-16,0-1 0,1-24 0,-1 0 15,0 0-15,-25 0 0,1-24 16,24-26-16,0 0 16,25 25-16,0-24 0,0 24 15,50-25-15,-25 1 0,49-26 16</inkml:trace>
  <inkml:trace contextRef="#ctx0" brushRef="#br0" timeOffset="300306.6792">17016 12278 0,'-25'0'16,"0"0"-16,1 0 0,24-24 15,24 24 1,51 0 0,-50 0-16,24 24 15,1-24-15,-25 25 0,-1-25 16,-24 25-16,25-25 0,-25 50 16,0-26-16,0 1 0,-49 0 15,24 25-15,-25-1 0,25 1 16,-24-25-16,24 24 0,0-24 15,0 25-15,1-1 0,-1 1 16,25-25-16,0-1 0,0 1 0,0 0 16,25 0-16,24 0 15,26-25-15,-51-25 16,1 25-16,-25-25 0,50-25 16,-50 26-16,0-26 0,0 25 15</inkml:trace>
  <inkml:trace contextRef="#ctx0" brushRef="#br0" timeOffset="300461.2721">16966 12650 0,'0'0'0,"-49"0"0,24 0 16,0 0-16,0 0 16,50 0-1,-25 25-15,50-25 16,-1 0-16,-24 25 0,25-25 0,-1 0 16,1 0-16,-25 0 0,74-25 15,-49 25-15,-1-25 16,-24 1-16,25 24 0,-1-50 0</inkml:trace>
  <inkml:trace contextRef="#ctx0" brushRef="#br0" timeOffset="300615.9197">17537 12477 0,'0'0'16,"-25"0"-16,25 25 0,-25-25 15,25 49-15,0-24 0,0 0 16,0 0 0,0 24-16,50-49 0,-25 25 15,0 0-15,-1 0 0,1-1 0,25 1 16,-25-25-16,-1 25 15,1-25-15,-25-25 16,0-24-16</inkml:trace>
  <inkml:trace contextRef="#ctx0" brushRef="#br0" timeOffset="300786.4516">17711 12452 0,'-25'0'0,"25"25"15,-25 0-15,0-1 16,25 1-16,-25 0 0,1 0 15,-26 49-15,25-49 0,0 0 0,25 24 16,-25-24-16,1 25 0,24-25 16,0-1-16,0 1 0,24-25 15,1 0 1,0 0-16,25 0 0</inkml:trace>
  <inkml:trace contextRef="#ctx0" brushRef="#br0" timeOffset="300986.9028">17959 12601 0,'0'0'0,"24"-25"16,-24 0 0,-24 25-16,-1 0 15,0 50-15,0-50 0,0 25 16,1-1-16,-1 1 0,25 0 16,-25 0-16,25 0 0,0-1 15,0 1-15,0 0 0,0 0 16,25-25-16,0 0 15,24 0-15,-24 0 0,0-25 16,0 0-16,-1 0 0</inkml:trace>
  <inkml:trace contextRef="#ctx0" brushRef="#br0" timeOffset="302119.651">18182 12278 0,'0'0'0,"-25"0"0,25 50 16,-25 0-16,25-26 15,-25 1-15,25 25 0,-24-25 16,24 24-16,0 1 0,0-25 16,0-1-16,0 1 0,0 0 15,0 0-15,0 0 16,24-25-16,-24-25 16,25 0-16,0 0 15,-25 0-15,50 1 16,-26-1-16,1 25 0,-25 25 31,0-1-31,-25 1 16,25 0-16,0 0 15,0 0-15,25-25 16,25 0 0,-25 0-16,24 0 0,-24-25 15,0 25-15,24-25 0,-24 0 16,0 0-16,0 1 15,-50 24 17,0 0-32,25 24 15,-25-24-15,25 25 16,-24-25-16,24 25 16,24-25 15,1-25-16,0 25 1,-25-25-16,25 25 0,-25 25 47,0 0-47,0 0 16,0 0-16,25-25 15,24 0-15,-24 0 16,0 0-16,0 0 15,0 0-15,-1-25 0,1 25 16,0-25-16,0 25 16,0 0 31,-1-25-32,1 0-15,0 25 0,-25-24 16,0-1-16,25 0 0,-25 0 31,-25 25-31,0 0 16,0 50-16,1-25 15,-1 24-15,0-24 0,25 0 16,0 0-16,0-1 0,-25 51 16,25-50-16,0 24 0,0-24 0,0 25 15,0-26-15,0 51 0,0-50 16,0-1-16,0 1 0,-25-25 15,25 50-15,-24-50 16,48-50 15,1 25-31,0-24 16,0 24-16,0 0 0,-1-24 16,1 24-16,0 0 15,25-49-15,-1 49 0,-24-25 0,0 25 16,0-24-16,24-1 0,-24 25 15,0 1-15,-25-1 0,25 0 0,-25 0 16,-25 25 0,0 25-1,0 0-15,0 0 16,1-1-16,24 1 0,-25-25 0,25 50 16,0-25-16,0-1 0,0 1 15,25 0-15,-1 0 16,1-25-16,0 0 15,0 0-15,0 0 0,-1-25 16,26-25-16,-25 50 16</inkml:trace>
  <inkml:trace contextRef="#ctx0" brushRef="#br0" timeOffset="302247.3065">19521 12650 0,'0'0'0,"-25"0"0,25 25 16,-24-25-16,24 25 15,24-25 1,1 0-16,0 0 16</inkml:trace>
  <inkml:trace contextRef="#ctx0" brushRef="#br0" timeOffset="305195.375">12005 13965 0,'0'-25'16,"-24"25"-16,24-25 15,0 50 1,-25 0-1,25 0 1,0 24-16,0-24 0,0 0 16,0 25-16,-25-1 0,25 1 0,0 49 15,-25-49-15,25-1 0,-25 1 16,25 0-16,0 24 0,-24 0 16,24-49-16,0 0 15,0 0-15,0-50 31,0 0-31,0-49 0,0 24 0,0 1 16,0-1-16,0 0 16,0-24-16,0 24 0,0 1 0,24 24 15,-24 0-15,25 0 16,25-24-16,-25 24 0,-1 25 16,1 0-16,0-25 0,49 25 15,-24 0-15,0 0 0,-25 50 0,24-50 16,-24 24-16,25 26 0,-26-25 15,-24 0-15,25 24 0,-25-24 16,0 50-16,-49-51 0,49 1 16,-25 25-16,-25-25 0,25-1 15,-49 26-15,49-25 0,-25-25 0,26 25 16,-1-25-16,-25 0 0,25 0 16,1-25-1,24-25 1</inkml:trace>
  <inkml:trace contextRef="#ctx0" brushRef="#br0" timeOffset="305407.7924">12700 14114 0,'0'25'15,"0"-1"1,-25 1-16,25 50 0,0-51 15,-25 26-15,25-25 0,0 25 16,0-1-16,0 26 16,-24-51-16,24 1 0,0 0 0,0 0 15,-25-25-15</inkml:trace>
  <inkml:trace contextRef="#ctx0" brushRef="#br0" timeOffset="305714.9524">12576 14436 0,'0'0'0,"25"-49"0,0 24 15,-1 25-15,1 0 0,0-25 16,0 25-16,0 0 16,-1 0-16,26 0 15,-25 0-15,0 0 0,-1 0 16,1 0-16,0 0 0,-25-25 0,25 0 16,-25 1-16,0-1 15,0-25-15,0 25 0,0 1 16,-25-26-16,25 25 15,0 50 17,0 0-32,0 49 0,0-49 15,0 25-15,-25-26 0,25 26 16,0 25-16,0-51 0,0 1 16,0 25-16,0-25 15,0-1-15,0 1 0,0 0 16,25-25-1</inkml:trace>
  <inkml:trace contextRef="#ctx0" brushRef="#br0" timeOffset="305996.3599">13271 13990 0,'0'0'0,"-25"0"15,0 25 1,25-1-16,0 1 16,0 0-16,0 49 15,0-49-15,0 0 0,0 0 16,0 24-16,0-24 0,0 50 16,0-50-16,0-1 0,0 1 15,0 0-15,0 25 0,-25-26 16,25 1-16,0 0 15,0-50 17,25 25-32</inkml:trace>
  <inkml:trace contextRef="#ctx0" brushRef="#br0" timeOffset="306339.6879">13568 14139 0,'0'0'0,"0"-25"16,-25 25-16,1 0 16,-1 0-16,0 25 15,0 24-15,0-49 0,-24 25 16,24 0-16,0-25 0,-24 49 16,24-49-1,-25 25-15,50 0 0,25 0 47,0 0-47,0 0 16,-1-1-16,1 1 15,0 0-15,0-25 0,-25 25 16,25-25-16,-1 25 0,1-25 0,25 24 16,-25-24-16,-1 0 0,1 0 15,-25 25-15,50-25 16,-25 0-16</inkml:trace>
  <inkml:trace contextRef="#ctx0" brushRef="#br0" timeOffset="306712.5989">13767 14114 0,'0'0'16,"-25"0"-16,0 0 0,25-25 15,50 25 1,-26 0 0,1 0-16,0 0 15,25 0-15,-26 0 0,26-25 0,-25 25 16,0 0-16,-1 0 0,1 0 16,-50 25-1,-24 0 1,24 24-16,0-24 0,0 0 15,1 0-15,-1 24 0,0 1 16,25-25-16,-25 25 0,25-26 0,0 1 16,0 0-16,0 25 0,0-26 15,0 1-15,25-25 0,-25 25 16,50-25-16,-26 0 0,1 0 16,0 0-16,0 0 15,24-25-15,-24 0 0,0 1 16,-25-1-1</inkml:trace>
  <inkml:trace contextRef="#ctx0" brushRef="#br0" timeOffset="306845.7835">13816 14461 0,'0'0'0,"-25"0"0,50 0 16,0-25-1,25 25-15,-26-24 16,51 24-16,-26-25 0,1 25 15,0-25-15,-1 25 0</inkml:trace>
  <inkml:trace contextRef="#ctx0" brushRef="#br0" timeOffset="308982.4272">14064 13791 0,'25'-24'0,"0"-1"15,-25 0-15,0 0 16,0 0-1,-25 1-15,0-1 16,0 0 0,1 25-16,-1-25 0,0 0 15,0 25-15,-24-24 0,-26-26 0,26 25 16,-1 0-16,-24 1 0,-1-1 16,-74-50-16,75 51 0,0-1 15,-26 25-15,1-25 0,0 25 16,-100 0-16,75 0 0,25 0 15,0 25-15,0-25 0,-100 49 16,125-24-16,-25 0 0,24 0 0,1 0 16,-1-1-16,-49 26 15,75-25-15,-1 24 0,1-24 16,24 0-16,-50 49 0,26-49 16,24 25-16,0-25 0,0 24 0,1-24 15,-26 74-15,25-74 0,25 25 16,-25-1-16,25 1 0,0 49 15,0-49-15,0 24 0,25-24 16,0-1-16,0 26 0,24 24 16,-24-49-16,25-1 0,-25 1 15,24-1-15,26 51 0,-26-51 16,1-24-16,24 25 0,-24-26 0,24 26 16,50 0-16,-49-26 15,-1 1-15,-24 0 0,24 0 16,75 0-16,-75-1 0,1-24 15,-1 0-15,1 0 0,-1 25 0,100-25 16,-100 0-16,0-49 0,26 49 16,-26-25-16,100 0 0,-100 0 15,1 0-15,24 1 0,-25-1 16,1 0-16,98-25 0,-98 1 16,-1 24-16,0 0 0,1-24 15,74-1-15,-75 0 16,149-49-16,-173 74 0,24 1 15,-24-26-15,0 25 0,24-49 0,-24 24 16,-26 25-16,1-24 16,0-1-16,-25 0 0,0 1 0,-25-50 15,0 49-15,-24 0 0,24 1 16,-25-1-16,1 25 0,-1-24 16,-24 24-16,-25-49 0,49 74 15,0-25-15,1 0 0,24 25 16,-25 0-16,26 0 0,24 25 15</inkml:trace>
  <inkml:trace contextRef="#ctx0" brushRef="#br0" timeOffset="405855.9408">19968 12675 0,'-25'0'0,"50"0"141,0 0-141,-1 0 15,1 0 1,0 0-16,0 0 0,0 0 15,-1 0-15,76 0 16,-76 0-16,26 0 0,0 0 16,24 0-16,-49 0 0,24 0 15,-24 0-15,25 0 0,-1 0 16,-24 0-16,0 0 16,-50 0 15,0 0-16,1 0-15,-1 0 16,-25 25-16</inkml:trace>
  <inkml:trace contextRef="#ctx0" brushRef="#br0" timeOffset="406148.1224">20042 12849 0,'-25'25'16,"1"-25"-16,48 0 47,1 0-47,0 24 15,0-24-15,24 0 0,-24 0 16,0 25-16,0-25 0,24 0 0,26 25 16,-26-25-16,-24 0 0,25 25 15,-1-25-15,-24 0 0,50 0 16,-26 0-16,-24 0 0,0 0 15,0 0-15,-25-25 16,0 0 0,-25 0-16,0 1 15,0 24-15,0-25 16</inkml:trace>
  <inkml:trace contextRef="#ctx0" brushRef="#br0" timeOffset="406623.792">20067 12278 0,'0'25'47,"0"0"-47,0 0 0,-25 0 16,25-1-16,-25 1 0,1 25 15,24-25-15,-25-1 0,0 1 16,0 0-16,0 25 0,1-1 16,-1-24-16,0 0 0,25 0 15,-25-25-15,25 24 0,-25 1 16,25 0-16,25-25 62,0 25-46,0 0 0,24-1-16,-49 1 15,25 0-15,0 0 0,0-25 16,0 25-16,24-1 0,-24 1 15,0-25-15,0 25 0,-1-25 16,1 0-16,0 0 0,0 0 0,-25-25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5-18T03:19:53.4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17537 3770 0,'-25'0'16,"50"0"171,-25 25-171,25-25-16,0 0 31</inkml:trace>
  <inkml:trace contextRef="#ctx0" brushRef="#br0" timeOffset="519.5435">17512 3746 0,'25'0'125,"25"0"-109,-26 0 0,1 0-1,0 0-15,0 0 0,0-25 16,-1 25-16,1 0 0,25 0 16,-25 0-16,24 0 15,-24 25-15,25-25 0,-26 0 16,26 0-16,-25 0 15,24 0-15,-24 0 0,50 0 16,-51 0-16,1 0 0,0 0 0,0 0 16,24 0-16,-24 0 0,0 0 31,0 0 47,0-25-78</inkml:trace>
  <inkml:trace contextRef="#ctx0" brushRef="#br0" timeOffset="1297.9522">21332 3944 0,'-25'0'0,"0"0"16,1 0-1,48 0 48,1 0-47,0 0-1,0 0-15,0 0 0,-1 0 16,26 0-16,0 0 0,-26 0 15,26 0-15,0 0 0,-1 0 16,75 0-16,-74 0 0,0 0 16,24 0-16,-24 0 0,49 25 15,-50-25-15,1 0 0,0 0 16,-1 0-16,-24 0 0,49 0 0,-24 0 16,0 0-16,-26 0 15,1 0-15,0 0 16,0 0-16,0 0 15,-50 0 17,0 0-32,0 0 15</inkml:trace>
  <inkml:trace contextRef="#ctx0" brushRef="#br0" timeOffset="30676.2209">17165 843 0,'0'25'32,"0"0"-1,-25-25-31,25 25 16,-25 0-16,25-1 15,-25-24-15,25 25 0,-24 0 16,-1 0-16,0 0 0,25-1 15,-25-24-15,25 25 16,0 0 0,0 0-1,25-25-15,0 0 16,0 0-16,-1 0 16,51 0-16,-50 0 0,24 0 15,50-25-15,-49 25 0,-25 0 16,0 0-16,-1 0 0,1-25 15,0 25-15,0 0 16,-50-25 15</inkml:trace>
  <inkml:trace contextRef="#ctx0" brushRef="#br0" timeOffset="30844.054">17363 943 0,'25'24'15,"-25"1"-15,0 0 16,0 0-16,0 0 0,-25 49 0,0-49 16,25 0-16,0 24 15,0-24-15,-24 49 0</inkml:trace>
  <inkml:trace contextRef="#ctx0" brushRef="#br0" timeOffset="36144.3511">17661 645 0,'0'0'0,"0"25"62,-25-25-46,0 0-16,25 25 15,-24-1-15,-26 26 16,25 0-16,0-26 16,-24 1-16,-1 74 0,0-74 15,26 25-15,-26-1 0,25-24 16,-49 74-16,49-74 16,0 0-16,25 0 0,-25-25 15,25 25-15,0-1 0,-24-24 16,24-24 15,0-1-31</inkml:trace>
  <inkml:trace contextRef="#ctx0" brushRef="#br0" timeOffset="37146.3741">17190 918 0,'24'-25'16,"1"50"31,-25 0-47,25-25 0,-25 24 15,25 1-15,-25 0 0,25 0 16,-1 0-16,-24-1 0,25 1 15,0 0-15,-25 0 0,50 24 16,-50-24-16,24 0 0,1 0 16,-25 0-16,25-1 0,0-24 15,-25 25-15,0-50 719</inkml:trace>
  <inkml:trace contextRef="#ctx0" brushRef="#br0" timeOffset="76899.6676">3770 5234 0,'0'-25'31,"-24"0"0,-1 0-15,0 25-1,0 0 1,0 0-16,0 0 0,1 0 16,24 25-16,-25-25 0,-25 25 15,50 0-15,-25-25 0,25 25 16,-24-1-16,24 1 16,0 0-1,0 0-15,24-25 0,1 25 0,0-1 16,0-24-16,0 25 15,-1-25-15,1 25 0,0-25 16,0 0-16,-25 25 0,25-25 16,-25 25-16,0-1 15,-25-24 1,25 25 0,-25-25-16,0 0 0,25 25 15,-25-25-15,1 0 16,-1 0-16,25-25 15,0 0 1,0 1-16,25-1 0,-25 0 16,24 0-16</inkml:trace>
  <inkml:trace contextRef="#ctx0" brushRef="#br0" timeOffset="77129.9176">3944 5060 0,'0'0'0,"25"0"15,-25 25 1,0 0 0,0 0-16,0-1 15,0 1-15,0 50 0,0-51 0,0 1 16,-25 0-16,25 25 0,0-1 16,0-24-16,0 25 0,0-26 15,0 1-15,0 0 0,0 0 16,-25 0-16,25-1 0,-25-24 31</inkml:trace>
  <inkml:trace contextRef="#ctx0" brushRef="#br0" timeOffset="77289.4246">3795 5383 0,'25'0'31,"0"0"-15,0 0-16,24-25 16,-24 25-16,0 0 0,0 0 15,-1 0-15,1 0 0</inkml:trace>
  <inkml:trace contextRef="#ctx0" brushRef="#br0" timeOffset="77879.6939">4093 5507 0,'0'24'0,"25"-24"47,-1 0-47,-24-24 16,0-26 15,0 25-15,-24 25-16,-1 25 31,25 0-31,0 0 16,0-1-16,0 1 15,25 0-15,-1-25 16,1 0-16,0 0 16,0 0-16,0 0 0,-1-25 15,1 0-15,0 1 16,-25-1-16,25 0 0,0 0 15,-25-24 1,0 73 15,-25-24-15,25 25 0,0 0-16,0 0 15,0 0-15,0-1 0,0 1 16,0 0-16,0 0 0,0 0 15,0 49-15,0-24 16,0-26-16,25 1 0,-25 25 16,0-25-16,0 24 0,0 1 0,0-25 15,0 0-15,0-1 0,0 1 16,0 0-16,0 0 16,0 0-16,-25-25 31,25-25-31,0 0 0,-25-25 15,25 1-15,0 24 0,-25-25 16</inkml:trace>
  <inkml:trace contextRef="#ctx0" brushRef="#br0" timeOffset="78117.384">4366 5358 0,'0'0'0,"0"-25"0,24 0 0,-24 0 0,25 25 15,0-24-15,-25-1 0,25 25 16,0 0-16,-1 0 15,1 25-15,0-1 16,-25 1-16,0 0 16,25 0-16,-25 0 0,0-1 0,0 1 15,0 0-15,-25-25 0,0 50 16,0-26-16,1-24 16,-1 25-16,0-25 15,0 0 1,25-25-1,0 1-15</inkml:trace>
  <inkml:trace contextRef="#ctx0" brushRef="#br0" timeOffset="78459.8864">5060 5159 0,'0'0'15,"0"25"17,0 0-17,25 25-15,-25-1 16,0-24-16,0 0 0,0 0 15,0-1-15,0 1 0,0 25 16,0-25-16,0-1 0,0 1 16,0 0-16,0 0 0,0 0 15,0-1-15,0 1 16,0-50 15</inkml:trace>
  <inkml:trace contextRef="#ctx0" brushRef="#br0" timeOffset="78897.6543">5829 5358 0,'25'0'16,"0"0"15,-25 25-31,25-25 0,-1 24 16,1-24-16,0 0 0,0 0 15,0 0 1,-1 0-16</inkml:trace>
  <inkml:trace contextRef="#ctx0" brushRef="#br0" timeOffset="79047.235">5879 5556 0,'0'0'0,"0"25"15,25-25 1,-1 0 0,1 0-16,0-25 0,49 25 15,-49-25-15,25 25 0,-1-24 16</inkml:trace>
  <inkml:trace contextRef="#ctx0" brushRef="#br0" timeOffset="79762.5047">6722 5333 0,'-25'0'16,"25"25"15,0 0-31,0-1 16,0 26-1,0-25-15,0 0 0,0-1 0,0 1 16,-25 0-16,25 25 0,0-1 16,0-24-16,0 0 0,0 24 15,-24 1-15,24-25 0,0 0 16,0 0-16,0-1 0,0 1 15,-25-50 17,25 1-32,0-1 15,0 0-15,0-25 0,0-24 16,-25 24-16,25 1 0,0-1 16,0 0-16,0 1 0,0-1 0,0 1 15,25 24-15,0 0 16,-1 0-16,1 0 0,0 25 15,0 0-15,0 0 16,-1 0-16,1 0 0,0 25 16,0-25-16,-25 25 0,25 0 15,-25 0-15,0-1 0,0 1 0,0 0 16,0 0-16,-25 0 0,25-1 16,-25 1-1,0-25-15,0 25 16,1-25-16,-1-25 15,25 0 1,0 1-16</inkml:trace>
  <inkml:trace contextRef="#ctx0" brushRef="#br0" timeOffset="79973.6763">7193 5259 0,'25'0'47,"0"0"-47,0 0 16,24 0-16,-24 0 0,0 0 16,0 0-1</inkml:trace>
  <inkml:trace contextRef="#ctx0" brushRef="#br0" timeOffset="80134.2207">7268 5407 0,'0'0'0,"25"0"31,-1 0-31,1 0 16,0 0-16,0 0 0,0 0 15,-1 0-15,1-24 16,0 24-16</inkml:trace>
  <inkml:trace contextRef="#ctx0" brushRef="#br0" timeOffset="81008.7793">6052 5507 0,'0'-25'31,"0"0"0,25 25 16</inkml:trace>
  <inkml:trace contextRef="#ctx0" brushRef="#br0" timeOffset="81177.0234">6077 5581 0,'25'0'31,"-25"-25"-31</inkml:trace>
  <inkml:trace contextRef="#ctx0" brushRef="#br0" timeOffset="82000.4735">7689 5234 0,'25'0'32,"0"0"-17,0 0 1,0 0-16,-1 0 0,1-25 15,0 25-15,0 0 16,-50 0 15,0 0-15,0 0-16,1 25 16,-1 0-16,25-1 15,0 1 1,0 0-16,0 0 0,0 0 15,25-25-15,-1 49 0,-24-24 16,25 0-16,-25 0 0,25-25 16,0 49-16,0-49 0,-25 25 15,0 0 1,0 0 0,-25-25-16,0 0 15,0 0 1,0 0-16,1 0 15,24-25 1</inkml:trace>
  <inkml:trace contextRef="#ctx0" brushRef="#br0" timeOffset="82276.702">8260 5531 0,'25'0'0,"-25"25"31,25 25-16,-25-25 1,0-1-16,0 1 0,0 0 16,0 0-16,-25-25 0</inkml:trace>
  <inkml:trace contextRef="#ctx0" brushRef="#br0" timeOffset="82990.3842">8756 5358 0,'0'-25'16,"0"0"-1,0 0 1,-25 1-1,0 24 1,1 0-16,-1 24 16,0-24-1,0 25-15,25 0 0,-25 0 0,1 0 16,-1-1-16,25 1 16,25 0-1,-1-25 1,1-50-16,0 50 0,-25-24 15,25 24-15,0 0 0,-1-25 16,1 25-16,-25 25 16,0-1-1,0 1-15,0 0 16,0 0-16,0 0 0,0 49 0,0-49 16,0 24-16,-25-24 0,25 25 15,0 24-15,0-49 0,-24 25 16,24-25-16,0-1 0,0 1 15,0 0-15,0 0 0,0 0 16,-25-25-16,50 0 31,-1-25-31,1 0 16,0 0-16,-25 0 16,25 1-16,-25-1 0,25 0 15,-1 0-15,1 0 0,0-24 16,0 24-16,-25 0 0,25 0 15,-1-49-15</inkml:trace>
  <inkml:trace contextRef="#ctx0" brushRef="#br0" timeOffset="83161.251">9004 5333 0,'25'0'16,"0"0"15,0 0-31,-1 0 0,1 0 16,0 0-16,0 0 0,0 0 0,-1 0 15</inkml:trace>
  <inkml:trace contextRef="#ctx0" brushRef="#br0" timeOffset="83333.66">9029 5507 0,'0'0'0,"25"0"32,0 0-17,-1 0-15,1 0 16,25-25-16,-25 25 0,-1-25 16,51 25-16,-50-25 0,-1 25 15,1-25-15</inkml:trace>
  <inkml:trace contextRef="#ctx0" brushRef="#br0" timeOffset="83629.8279">9723 5159 0,'25'0'31,"-25"25"-15,0 0-16,0 0 15,0 0 1,-25 24-16,25-24 16,0 0-16,0 0 0,0 24 0,0-24 15,0 0 1,25 0-16,-25-1 15,25-48 1</inkml:trace>
  <inkml:trace contextRef="#ctx0" brushRef="#br0" timeOffset="83874.146">10071 5085 0,'25'0'0,"-25"25"32,0 0-17,0-1-15,0 1 16,0 50-16,0-51 16,0 26-16,0-25 0,0 0 15,0-1-15,0 1 0,0 25 16,24-1-16,-24-24 0,0 0 15,0 0-15,25 0 0,-25 24 16</inkml:trace>
  <inkml:trace contextRef="#ctx0" brushRef="#br0" timeOffset="86705.0857">3820 6871 0,'25'0'16,"-25"-25"-16,25 0 0,-50 25 31,0-25-31,0 25 16,0 0-16,1 0 15,-26 0 1,25 25-16,0-25 0,0 25 0,1 0 16,-1 0-16,25 0 15,0-1-15,0 1 16,0 0-16,25 0 0,-25 0 16,24-25-16,1 24 0,25-24 15,74 50-15,-99-50 16,0 25-1,-25 0-15,0-1 16,-25-24-16,0 0 16,0 25-16,0-25 15,1 0-15,-1 25 0,0-25 0,0 0 16,0 0-16,0-25 16,25 0-1,50-24-15</inkml:trace>
  <inkml:trace contextRef="#ctx0" brushRef="#br0" timeOffset="86928.4562">4093 6648 0,'0'0'16,"-25"0"0,0 24-16,25 1 15,0 0-15,0 0 16,0 24-16,0-24 0,0 25 15,0-25-15,0 0 0,0 24 16,25 26-16,-25-51 0,0 1 16,0 0-16,0 0 0,0 24 15,-25-49 1</inkml:trace>
  <inkml:trace contextRef="#ctx0" brushRef="#br0" timeOffset="87064.0813">3870 7045 0,'24'-25'16,"1"25"-16,0 0 15,25-25-15,-26 25 0,1 0 16,50-25-16,-26 0 16,1 25-16</inkml:trace>
  <inkml:trace contextRef="#ctx0" brushRef="#br0" timeOffset="87608.5491">4266 7144 0,'0'0'0,"0"25"16,25-50 0,0 0-16,0 0 15,24-24-15,-49 24 0,25 25 16,0-25-16,-25 0 0,0 0 15,0 1-15,0-1 0,-25 0 16,0 25-16,1 0 16,-1 25-16,25 0 15,-25 24-15,25-24 16,0 0-16,0 0 16,25-1-16,0 1 0,-1 0 15,1-25-15,0 0 0,25 0 16,-26 0-16,1-25 15,25 0-15,-50 1 0,25-1 16,-1-25-16,-24 25 0,25 1 16,0-26-16,-25 25 0,0 0 0,25 0 15,-25 1-15,-25 24 32,25 24-32,0 1 15,-25 0-15,25 0 0,0 0 16,0 24-16,0 26 0,0-50 15,0 24-15,0 1 0,-25-1 0,25 51 16,0-51-16,0 1 16,0-25-16,0 24 0,0-24 0,0 49 15,0-49-15,0 0 16,0 0 0,-24-25-16,24-25 15,0 0-15,0-24 0,0 24 16,0-25-16,0 25 0,-25-24 15</inkml:trace>
  <inkml:trace contextRef="#ctx0" brushRef="#br0" timeOffset="87833.8995">4688 6747 0,'0'0'0,"25"0"0,0-25 0,-1 0 16,1 25-16,0 0 15,25 25 1,-25 0-16,-25 0 0,0-1 15,0 1-15,0 25 0,0-25 16,-25 0-16,25-1 0,-25 1 16,0 25-16,0-25 0,0-25 15,25 24-15,-24-24 0,-1 0 16,0 0-16,25-24 16,0-1-16,0 0 0,0-25 15</inkml:trace>
  <inkml:trace contextRef="#ctx0" brushRef="#br0" timeOffset="88259.9133">5209 6648 0,'25'0'47,"0"0"-47,-1 0 0,1 0 16,0 24-16,0 26 16,0-25-16,-25 0 0,0-1 0,0 1 15,0 0-15,0 25 0,-25-1 16,25-24-16,-25 0 0,0 0 15,-24 0-15,49-1 0,-25-24 16,0 25-16,0-25 16,25-25-16,-25 25 0,25-24 15,0-1-15,0 0 16,25 0 0,0 25-1,0 0 1,0 25-16,-1 0 0,1-25 0,0 0 15,0 0-15,0 0 16,24 0-16,-24 0 0</inkml:trace>
  <inkml:trace contextRef="#ctx0" brushRef="#br0" timeOffset="88759.9436">5879 6672 0,'25'0'46,"-25"25"-30</inkml:trace>
  <inkml:trace contextRef="#ctx0" brushRef="#br0" timeOffset="88899.5644">5854 6871 0,'0'25'16,"25"-25"15,0 0-31</inkml:trace>
  <inkml:trace contextRef="#ctx0" brushRef="#br0" timeOffset="89459.9826">6028 5283 0,'-25'0'0,"50"0"63,-25 25-63</inkml:trace>
  <inkml:trace contextRef="#ctx0" brushRef="#br0" timeOffset="89595.7397">5953 5531 0,'0'25'0,"0"0"16,25-25 15,0 0-15</inkml:trace>
  <inkml:trace contextRef="#ctx0" brushRef="#br0" timeOffset="91719.5695">6896 6548 0,'0'0'0,"0"-24"16,-25 24-1,25 24 48,0 1-63,0 0 16,0 0-16,0 0 0,0-1 0,0 26 15,0-25-15,0 0 0,-25-1 16,25 1-16,0 25 0,0-25 15,0 0-15,0-1 0,0 1 16,0 25-16,-25-50 16,25 25-16,0-50 31,0-25-15,0 25-16,0 1 15,0-1-15,0 0 0,0-25 16,0 1-16</inkml:trace>
  <inkml:trace contextRef="#ctx0" brushRef="#br0" timeOffset="91994.2509">6821 6598 0,'0'0'0,"0"-25"0,25 0 16,0 25 15,0 0-15,-25 25-16,25-25 15,-25 25-15,24 0 0,-24 0 16,25-1-1,0 1-15,-25 0 0,25-25 16,0 25-16,-25 0 0,24-1 0,1 1 16,0 0-16,0-25 0,0 25 15,-25 0-15,24 0 0,1-25 16,-25 24-16,25-24 16,-25 25-16,0-50 31,-25 1-31,25-1 15,0 0-15</inkml:trace>
  <inkml:trace contextRef="#ctx0" brushRef="#br0" timeOffset="92303.3778">7268 6424 0,'0'0'16,"0"25"15,0 0-15,0 0-16,0 0 0,0 24 15,0-24-15,0 0 0,-25 0 0,25 24 16,0 1-16,0-25 16,0-1-16,-25 1 0,25 25 15,0 0-15,0-26 0,0 1 0,0 0 16,0 0-16,-25 24 0,25-24 15,0 0 1,0-50 15,0 0-31,0 1 0,0-1 16,25 0-16,-25 0 0</inkml:trace>
  <inkml:trace contextRef="#ctx0" brushRef="#br0" timeOffset="92632.4576">7491 6672 0,'25'0'62,"0"0"-62,-25 25 16,24-25-16,1 0 16,25 0-16,-25 0 15,-1 0 1,-48 0 15</inkml:trace>
  <inkml:trace contextRef="#ctx0" brushRef="#br0" timeOffset="92812.9611">7491 6821 0,'0'25'0,"0"-50"0,25 50 31,0-25-15,-1 0-16,1 0 16,0 0-16,0 0 15,0 0-15,-1 0 0,1 0 16,0 0-16</inkml:trace>
  <inkml:trace contextRef="#ctx0" brushRef="#br0" timeOffset="96431.0443">8260 6648 0,'0'24'125,"0"1"-109,0 0-1,0 0-15,0 0 16,0-1-1,0 1-15,0 0 0,-25-25 16,25 25-16,0 0 0,0 0 16,0-1-16,0 1 0,0 25 15,0-25-15,0 24 0,0 1 16,0-25-16,0-1 0,0 26 16,0-25-16,0 24 0,0-24 0,0 0 15,0 0-15,0 0 16,0-1-16,0 1 15,0-50 17,0 1-17,0-1-15,0 0 16,0 0-16,0-49 0</inkml:trace>
  <inkml:trace contextRef="#ctx0" brushRef="#br0" timeOffset="96799.4815">8210 6697 0,'0'-25'0,"25"1"16,0 24-1,0-25-15,0 25 16,-1 0-16,1 0 0,0 0 15,0 0-15,0 0 0,-1 25 16,-24-1 0,0 1-16,25 0 0,-25 0 15,0 0-15,0-1 16,0 1-16,0 0 16,0 0-16,-25 0 0,1 0 15,-1-1-15,0-24 16,0 0-16,0 0 0,25 25 15,-24-25-15,-1 0 0,0 0 16,0 0-16,25-25 16,0 1-16,25-1 15,0 25-15,0-25 0,-1 0 16</inkml:trace>
  <inkml:trace contextRef="#ctx0" brushRef="#br0" timeOffset="97094.5584">8682 6697 0,'24'25'31,"1"0"-16,0-25 1,0 25-16,0-1 0,-25 1 0,24 0 16,1 0-16,0 0 0,0 0 15,0-25-15,-25 24 0,24-24 16,-24 25-16,25-25 0,-25 25 16,0-50-1,0 0 1,-25 1-16</inkml:trace>
  <inkml:trace contextRef="#ctx0" brushRef="#br0" timeOffset="97307.8589">8905 6623 0,'0'0'0,"0"25"15,-25-1-15,25 1 16,-25 0-16,0 0 15,25 0-15,0-1 0,-24 1 16,-1 0-16,25 0 0,-25 0 16,25 0-16,-25-1 0,0 26 15,1-50 1</inkml:trace>
  <inkml:trace contextRef="#ctx0" brushRef="#br0" timeOffset="97877.2874">9351 6722 0,'0'0'0,"0"-25"0,25 25 15,-25-25-15,0 1 16,-25 24 15,1 0-15,-1 0-16,0 0 15,-25 49 1,26-49-16,-1 25 0,25 0 16,0 0-1,-25-25-15,25 24 16,25-24-16,0 0 15,-1 0-15,1 0 16,0 0-16,0 0 16,0 25-1,-25 0-15,0 25 16,0-25-16,0 24 0,0-24 16,0 0-16,0 49 0,0-49 15,0 0-15,0 0 0,-25-1 16,25 26-16,0-25 0,0 0 15,-25-1-15,25 1 0,0 0 16,0 0-16,0-50 47,0 0-31,25 25-16,-25-25 0,0 1 15,25 24-15,-25-25 0,24-25 0,1 25 16,0 25-16,0-49 0,0 24 15,24-25-15,-24 26 0,-25-1 16,25 0-16</inkml:trace>
  <inkml:trace contextRef="#ctx0" brushRef="#br0" timeOffset="98062.7409">9674 6648 0,'25'0'16,"-1"0"-16,1 0 15,0 0-15,0 0 16,0 0-16,-1 0 16,1 0-16</inkml:trace>
  <inkml:trace contextRef="#ctx0" brushRef="#br0" timeOffset="98231.2104">9723 6796 0,'0'25'16,"25"-25"0,0 0-1,0 0-15,0 0 0,24-25 16,-24 25-16,0-24 0,0 24 15</inkml:trace>
  <inkml:trace contextRef="#ctx0" brushRef="#br0" timeOffset="98489.888">10418 6449 0,'25'0'15,"24"0"1,-24 0-16,25 0 16,-25 0-16,-1 0 0,1 0 15,25 0-15,-25 0 16</inkml:trace>
  <inkml:trace contextRef="#ctx0" brushRef="#br0" timeOffset="98758.0687">10492 6499 0,'0'0'16,"0"25"-16,-24-25 0,24 24 0,-25 1 15,25 0-15,0 0 16,0 0-16,25-1 15,-1-24-15,1 25 0,0-25 16,-25 25-16,25 0 16,24 0-16,-24-25 0,0 24 0,0-24 15,-25 25-15,25-25 16,-25 25-16,0 0 16,-25-25-16,0 0 15,0 25-15,-24-25 16,24 0-16,0 0 15,0 0-15,25-25 0,0 0 16,0 0-16</inkml:trace>
  <inkml:trace contextRef="#ctx0" brushRef="#br0" timeOffset="98957.1156">10939 6548 0,'0'0'0,"25"0"0,-1 0 16,1-24 0,0 24-16,0 0 0,49 0 15,-49 0-15,25-25 0,-25 25 16,-1 0-16,26 0 0,-25 0 16</inkml:trace>
  <inkml:trace contextRef="#ctx0" brushRef="#br0" timeOffset="99157.1199">11112 6524 0,'0'0'16,"-24"24"-16,-1 1 16,25 0-1,0 0-15,0 0 0,0-1 16,25 1-16,-25 0 16,24 0-16,1 0 0,0-25 0,-25 24 15,25 1-15,0 0 0,0 0 16,-25 0-16,0 0 15,24-25-15,-24 24 0,-24-24 16,-26 0-16,25 0 16,-74 0-16,49 0 0,1-24 15</inkml:trace>
  <inkml:trace contextRef="#ctx0" brushRef="#br0" timeOffset="103006.5848">4167 8334 0,'0'-24'31,"0"-1"-15,25 25-16,-25-25 15,0 0-15,-25 25 16,0-25-16,1 25 16,-1 0-16,0 0 15,0 0-15,-49 25 0,49-25 16,0 25-16,0-25 0,1 25 16,-26 24-1,50-24-15,0 0 0,0 0 16,0 0-16,25-1 0,0 1 15,24 0-15,-24 0 16,25 0-16,-1-25 0,-24 24 16,0-24-16,0 0 0,24 25 15,-24-25-15,-25 25 0,0 0 16,-25-25-16,25 25 16,-25-25-16,1 24 0,-1-24 15,0 25-15,0-25 0,0 0 16,25 25-16,-24-25 0,-1 0 15,0 0-15,25-25 16,0 0-16</inkml:trace>
  <inkml:trace contextRef="#ctx0" brushRef="#br0" timeOffset="103218.9886">4490 8111 0,'0'0'15,"24"0"-15,-24 25 0,0 25 16,0-1-16,0-24 16,-24 0-16,24 24 0,0-24 15,-25 50-15,25-51 0,0 26 16,0-25-16,0 24 0,0-24 16,0 25-16,0-25 0,0-1 15,0 1 1,-25-25-16</inkml:trace>
  <inkml:trace contextRef="#ctx0" brushRef="#br0" timeOffset="103358.5986">4341 8533 0,'25'-25'16,"-1"25"-1,1 0-15,0-25 16,0 25-16,0 0 0,24-25 15</inkml:trace>
  <inkml:trace contextRef="#ctx0" brushRef="#br0" timeOffset="103874.1556">4663 8607 0,'0'0'0,"0"-25"31,25 1-31,-25-1 0,25 0 15,-25 0-15,25 25 0,-25-49 16,0 24 0,0 0-1,-25 25-15,0 0 16,25 25-16,-25-25 0,25 49 16,0-24-16,0 0 0,0 0 15,0 0-15,0-1 16,25 1-16,0 0 15,0-25-15,-1 0 16,1 0-16,-25-25 0,25 25 16,0-25-16,0-24 0,0 24 15,-25 0-15,24 0 0,-24 1 16,25-1-16,-25-25 0,25 50 16,-25-25-16,0 50 31,-25-25-31,25 25 0,0 0 15,-25 24-15,25-24 0,0 0 16,0 25-16,0-26 0,0 76 16,0-51-16,0 1 0,0-1 15,0 1-15,0 49 0,0-74 16,0 25-16,-24-1 0,24-24 0,0 50 16,0-51-16,0 1 0,0 0 15,0-50 16,-25-49-15,25-1-16</inkml:trace>
  <inkml:trace contextRef="#ctx0" brushRef="#br0" timeOffset="104117.0068">4936 8409 0,'25'-25'0,"-50"50"0,75-75 0,-25 25 0,-1 1 16,26 24-1,-25 0-15,0 24 16,-25 26 0,0-25-16,0 0 15,-25-1-15,25 1 0,-25 25 16,0-25-16,25-1 16,-25-24-16,1 25 0,-1-25 15,25-25 1,0 1-1,0-1-15,0 0 0</inkml:trace>
  <inkml:trace contextRef="#ctx0" brushRef="#br0" timeOffset="104457.7325">5432 8161 0,'0'0'0,"25"0"16,0 0-1,-25 25-15,25-25 16,-1 24-16,-24 1 16,0 0-16,0 0 15,-24 0-15,24-1 0,-25 1 16,25 0-16,-25-25 0,0 25 16,25 0-16,0-1 31,25-24-31,0 25 15,0-25-15,-1 25 0,1 0 16,-25 0-16,25-25 16,-25 24-16,0 1 0,-25 0 15,25 0-15,-25-25 16,25 25-16,-49-25 0,49 24 16,-25-24-16,0 0 15,25-24-15</inkml:trace>
  <inkml:trace contextRef="#ctx0" brushRef="#br0" timeOffset="104632.2622">5879 8235 0,'0'0'0,"0"25"15,0 0 1,25-25-16,-1 25 15</inkml:trace>
  <inkml:trace contextRef="#ctx0" brushRef="#br0" timeOffset="104757.8974">5879 8508 0,'0'0'0,"-25"25"0,50-25 47,-25-25-47,25 25 0</inkml:trace>
  <inkml:trace contextRef="#ctx0" brushRef="#br0" timeOffset="106834.3095">6945 8086 0,'0'-24'32,"25"24"-17,-25-25-15,0 0 16,-25 25 15,25-25-31,-24 25 16,-1 0-1,0 0 1,0 0-16,0 25 16,0-25-1,25 25-15,-24 0 16,-1-1-16,0 1 16,25 0-16,-25 0 0,25 0 0,-25-25 15,25 24-15,0 1 0,-24 0 16,24 0-16,0 0 0,0-1 15,24 1 1,1 0-16,25-25 16,-50 25-16,25-25 0,24 0 15,-24 0-15,0 0 0,0 0 16,0 0-16,-1-25 0,26 0 16,-25 0-16,0 25 15,-25-24-15,24 24 0,-24-25 16,0 0-16,25 25 0,-25-25 15,-25 0 17,1 1 15,24-1-32</inkml:trace>
  <inkml:trace contextRef="#ctx0" brushRef="#br0" timeOffset="107302.4134">7020 7789 0,'0'-25'16,"-25"50"15,25-1-15,0 26-16,0-25 0,0 0 15,0-1-15,-25 1 0,25 0 16,0 25-16,-25-25 0,25-1 15,0 26-15,-24-25 0,24 24 16,0 1-16,-25-25 0,25 0 16,-25 74-16,25-74 0,0 24 15,0-24-15,-25 25 16,25-26-16,0 1 0,0 0 16,0 0-16,0 0 0,0-1 15,0 1 1,0-50 31,0 1-32,-25 24-15,25-25 16,0 0-16,0 0 0</inkml:trace>
  <inkml:trace contextRef="#ctx0" brushRef="#br0" timeOffset="108422.4042">7441 7937 0,'0'-24'31,"0"48"0,-24 1-31,24 0 16,0 0-16,0 0 0,-25 0 15,25-1-15,0 1 0,-25 0 0,25 0 16,0 0-16,0-1 0,-25 51 16,25-50-16,0-1 0,0 1 15,0 25-15,0-1 0,0-24 16,0 0-16,0 0 15,25 0-15,-25-1 0,25 26 0,-25-25 16,25-25-16,-1 0 16,1-25-1,-25-25 1</inkml:trace>
  <inkml:trace contextRef="#ctx0" brushRef="#br0" timeOffset="108862.6885">7590 8186 0,'0'-25'0,"0"50"32,0-1-32,0 1 15,0 0-15,0 0 16,0 24-16,0-24 0,0 0 15,0 0-15,-25 0 0,25-1 0,0 1 16,0 0-16,0 0 16,0-50 15,0-25-31,0 1 16,0-1-16,25 1 0,-25 24 15,0 0-15,0 0 0,0 0 16,0 1-16,25 24 15,-25 24 1,0 1-16,25 0 16,-25 0-16,25-25 0,-1 49 15,1-24-15,0 0 0,0 0 0,0-25 16,-25 25-16,49-1 0,-24-24 16,-25 25-16,25-25 15,-25-25 1,0-24-16,0-1 15</inkml:trace>
  <inkml:trace contextRef="#ctx0" brushRef="#br0" timeOffset="109057.1462">7888 8012 0,'0'25'16,"-25"0"-1,25-1-15,0 1 0,0 0 16,0 0-16,0 49 15,-25-24-15,25-25 0,0-1 16,0 26-16,0 0 0,0-26 16,0 1-16,0 0 0,0 0 0,0 0 15,25-25 1,-25-25-16,0 0 16</inkml:trace>
  <inkml:trace contextRef="#ctx0" brushRef="#br0" timeOffset="109562.7406">8111 8136 0,'0'0'0,"25"0"32,0 0-17,0 0-15,-25 25 31,0 0 110,-25-25-125,25 24-16,0 1 15,0 0 1,0 0-16,0 0 0,0-1 16,0 1-16,0 0 15,0 0-15,0 0 0,0-1 0,0 1 16,0 0-16,0 0 0,0 24 15,-25-49-15,25 25 0,-25 0 16,25 0-16,-25 0 0,25-1 16,-24-24-16,-1 0 15,25-24 1,0-1 0,0-25-16</inkml:trace>
  <inkml:trace contextRef="#ctx0" brushRef="#br0" timeOffset="109795.87">8409 8260 0,'25'0'47,"-1"0"-32,1 0-15,0 0 0,0 0 16,0 0-16,-1 0 0,1 0 16,0 0-1</inkml:trace>
  <inkml:trace contextRef="#ctx0" brushRef="#br0" timeOffset="109944.4828">8434 8409 0,'0'0'0,"-25"0"0,25 25 16,25-25 0,-1 0-16,1 0 15,0 0-15,25 0 16,-50-25-16,24 25 0,1 0 16</inkml:trace>
  <inkml:trace contextRef="#ctx0" brushRef="#br0" timeOffset="110833.142">9103 8136 0,'0'25'31,"0"0"-16,0-1-15,0 1 0,0 0 16,0 0-16,0 24 0,0-24 16,0 0-16,0 25 0,0-26 15,-24 26-15,24 0 0,0-1 16,0-24-16,-25 0 0,25 0 16,0 24-16,0-24 0,-25-25 15,25 25-15,0-75 16,0 25-1,0 1-15,0-51 16,0 26-16,0 24 0,0-25 16,0 1-16,25-26 0,-25 26 15,0 24-15,0-25 0,49 1 16,-49 24-16,25 25 0,-25-25 16,25 25-16,0 0 15,0 0-15,-1 0 16,26 50-1,-25-26-15,-25 1 0,0 50 16,-25-75 0,25 24-16,-25 1 0,-24 25 0,24-25 15,0-25-15,0 0 16,25 24-16,-25-24 16,25-49-16</inkml:trace>
  <inkml:trace contextRef="#ctx0" brushRef="#br0" timeOffset="110988.7082">9401 8260 0,'0'0'0,"25"0"16,0 0-16,-1 0 16,1 0-16,0 0 15,0 0 1,0 0-16</inkml:trace>
  <inkml:trace contextRef="#ctx0" brushRef="#br0" timeOffset="111176.2102">9748 8086 0,'0'0'0,"0"25"31,0 0-31,0 0 15,0 24-15,25-24 16,-25 0-16,0 0 16,0 0-16,0-1 0,0 1 15,0 0 1</inkml:trace>
  <inkml:trace contextRef="#ctx0" brushRef="#br0" timeOffset="111459.9234">8954 7937 0,'0'0'0,"0"25"15,-24 0 1,-1 0-16,25 0 0,-25 24 0,0-24 16,25 0-16,-25 25 0,25 24 15,-24-49-15,24 24 0,0 1 16,0-25-16,0 24 0,24 26 16,-24-50-16,25-1 0,0 1 15,25 0-15,-1 0 0</inkml:trace>
  <inkml:trace contextRef="#ctx0" brushRef="#br0" timeOffset="111736.8717">9922 7813 0,'0'25'15,"25"-25"1,-25 25-16,24 25 0,1-1 0,0-24 16,0 0-16,0 25 0,0-26 15,-1 76-15,-24-76 0,25 26 16,-25-25-16,0 24 16,0 26-16,0-50 0,-25 24 15,-24 26-15,24-75 0,0 24 16,0 1-16,0-25 0,1 0 15,24-25-15</inkml:trace>
  <inkml:trace contextRef="#ctx0" brushRef="#br0" timeOffset="112017.1417">10368 7813 0,'0'25'0,"-24"0"16,-1 0-16,25 0 0,-25-1 16,25 1-16,-25 50 0,25-50 15,0 24-15,0-24 0,-25 25 0,25-26 16,0 51-16,0-26 15,25-24-15,-25 25 0,25-25 16,0 24-16,0-24 16,-1-25-16</inkml:trace>
  <inkml:trace contextRef="#ctx0" brushRef="#br0" timeOffset="112480.1023">10691 8161 0,'0'0'0,"0"-25"0,0 0 0,0-24 16,0 24-1,0 0-15,-25 25 32,0 0-32,-24 25 15,49 0-15,-25-1 0,0 1 16,0-25-16,0 25 0,1 0 15,-1 0-15,25-1 0,-25-24 16,25 25-16,25-25 16,0 0-1,-1-25-15,1 1 0,0 24 0,0-25 16,0 25-16,-25-25 16,24 25-16,1 0 0,-25 25 15,0 0-15,0-1 16,0 26-16,0-25 0,-25 0 15,25 24-15,-24-24 0,24 25 0,-25 24 16,0-24-16,25-26 0,-25 26 16,25-25-16,-25 24 0,25-24 15,0 0-15,-24-25 16,24 25-16,24-25 16,-24-25-16,25 25 15,0-50-15,0 50 0,0-24 0,-25-1 16,24 0-16,1 0 15,25-24-15</inkml:trace>
  <inkml:trace contextRef="#ctx0" brushRef="#br0" timeOffset="112652.6956">10840 8186 0,'24'0'31,"1"0"-31,0 0 16,0 0-16,0 0 0,24 0 16,-24 0-16,0 0 15,0 0-15</inkml:trace>
  <inkml:trace contextRef="#ctx0" brushRef="#br0" timeOffset="112850.1435">11261 8062 0,'0'24'0,"0"1"16,-24 0-16,24 0 15,0 0-15,-25-1 16,25 1-16,0 0 0,0 0 16,0 24-16,0-24 0,0 0 15,25-25 1,-25-25-16</inkml:trace>
  <inkml:trace contextRef="#ctx0" brushRef="#br0" timeOffset="113117.3933">11534 7789 0,'0'24'15,"0"1"1,0 0-16,25 0 0,-25 0 16,25-1-16,0 51 0,-1-25 15,1-26-15,0 26 0,-25 0 16,25-1-16,0 26 0,-25-26 16,0-24-16,0 25 0,-50-1 15,25 1-15,0-1 0,-24-24 16,24 0-16,0 0 0,-24 0 0,-1-25 15,25 0-15,0 0 0</inkml:trace>
  <inkml:trace contextRef="#ctx0" brushRef="#br0" timeOffset="114228.0845">8384 9575 0,'0'24'0,"25"-24"31,0 0-31,-1 0 16,1 0-16,0 0 16,0 0-16,0 0 0,-1 0 15,1 0 1</inkml:trace>
  <inkml:trace contextRef="#ctx0" brushRef="#br0" timeOffset="114372.677">8384 9723 0,'0'0'0,"0"25"16,25-25-1,0 0 1,-1 0-16,1 0 0,25 0 15,24 0-15,1-25 16</inkml:trace>
  <inkml:trace contextRef="#ctx0" brushRef="#br0" timeOffset="116049.034">9451 9302 0,'0'25'63,"0"-1"-48,0 1-15,0 25 16,-25-25-16,0-1 0,0 1 16,25 0-16,-25 25 0,1-26 15,24 1 1,0 0-16,24-25 16,-24 25-16,25-25 15,25 0-15,-25 0 0,-1 0 16,1 0-16,0 0 0,49 0 15,-49 0-15,25 0 0,-25 0 16,-1 0 0,-24-25-16,-24 25 31,-1-50-31</inkml:trace>
  <inkml:trace contextRef="#ctx0" brushRef="#br0" timeOffset="116208.5207">9624 9451 0,'-25'0'16,"25"24"-16,0 1 0,0 0 16,0 0-16,0 0 0,0-1 15,0 1-15,0 50 0,-24-51 16,24 1-16,0 0 16,0 99-16,0-99 15,0 0-15</inkml:trace>
  <inkml:trace contextRef="#ctx0" brushRef="#br0" timeOffset="117628.3283">10368 9525 0,'0'-25'16,"-24"50"15,-1 0-31,25 0 16,-25-1-16,25 1 0,-50 0 15,50 0-15,-24 0 0,-1-1 16,25 1-16,-25-25 0,25 25 0,-25 0 15</inkml:trace>
  <inkml:trace contextRef="#ctx0" brushRef="#br0" timeOffset="117795.8564">10145 9575 0,'0'0'0,"25"24"31,0 1-16,0 0-15,-1 0 16,-24 0-16,25-25 0,0 24 0,-25 1 16,50 0-16,-26 0 15,1-25-15,0 0 16</inkml:trace>
  <inkml:trace contextRef="#ctx0" brushRef="#br0" timeOffset="118027.2066">10666 9426 0,'0'25'32,"0"-1"-32,0 1 15,0 0-15,-25 0 0,25 0 16,0 24-16,0-24 0,0 0 15,-25 0-15,25-1 0,0 1 0,0 0 16,0 0-16,0 0 16</inkml:trace>
  <inkml:trace contextRef="#ctx0" brushRef="#br0" timeOffset="118335.8244">10914 9500 0,'0'25'16,"-25"-25"-16,25 25 0,0 0 15,0-1-15,0 1 0,0 0 16,0 25-16,0-26 0,25-24 0,-25 25 16,0 0-16,25 0 15,0-25-15,-1 0 16,1 0-16,0-25 15,-25-25-15,0 26 0,25-1 0,-25 0 16,0 0-16,0-24 0,0 24 16,0 0-16,0-25 0,0 26 15,0-1-15,0 0 0,-25 25 16,0-25-16,0 25 16,25 25-1,-24-25-15,24 25 16</inkml:trace>
  <inkml:trace contextRef="#ctx0" brushRef="#br0" timeOffset="118508.3451">11311 9401 0,'0'-25'16,"25"25"-16,0 0 15,-1 0-15,1 0 16,0 0-16,0 0 15,24 0-15,-24 0 0,0 0 0,0 0 16</inkml:trace>
  <inkml:trace contextRef="#ctx0" brushRef="#br0" timeOffset="118658.1263">11361 9599 0,'0'0'15,"0"25"1,49-25-16,-24 0 16,25-25-16,-26 25 0,1-24 15,0 24-15</inkml:trace>
  <inkml:trace contextRef="#ctx0" brushRef="#br0" timeOffset="119041.323">12105 9178 0,'0'0'0,"0"25"47,0 24-47,0-24 0,-25 0 15,25 24-15,-25-24 16,0 25-16,25-25 0,-25-1 15,1 26-15,24-25 0,-25 0 16,25-1-16,-25 1 0,50-25 47,0 0-47,-1-25 16,1 25-16,0 0 15,49 0-15,-49 0 0,0 0 16,0 0-16,25 0 0,-1 0 0,-24 0 15,0 0-15,0 0 0,-1 0 16,1 0-16,0 0 16,-50-24-1,25-1 1</inkml:trace>
  <inkml:trace contextRef="#ctx0" brushRef="#br0" timeOffset="119237.7732">12303 9351 0,'0'25'32,"-25"-25"-32,25 50 15,0-25-15,0-1 0,0 1 16,0 0-16,-24 25 0,24-26 16,0 1-16,0 0 0,-25 0 15,25 24-15,0-24 16,25-25-1</inkml:trace>
  <inkml:trace contextRef="#ctx0" brushRef="#br0" timeOffset="119543.9152">12675 9302 0,'0'0'0,"25"0"0,-25 25 31,0 24-31,-25-49 0,25 25 16,0 0-16,-25 0 0,25 24 15,0-24-15,0 0 0,0 0 16,0-1-16,0 1 0,0 0 16,25 0-16,0-25 15,0 0-15,24 0 0,-24-25 0,0-25 16,0 50-16,0-24 15,-25-26-15,0 25 0,0 0 16,-25 1-16,0-1 0,-25-25 16,-24 50-1,-25 0-15,74 0 0,-25 0 0,1 0 16</inkml:trace>
  <inkml:trace contextRef="#ctx0" brushRef="#br0" timeOffset="133018.3375">1339 8037 0,'0'0'0,"0"-25"31,-24 25 16,48-25 47,1 25-79,0 0-15,0 0 16,0-25-16,-1 25 0,1 0 16,-25 25 30,-25 50-30,25-51-16,-24 1 0,-1 25 16,25-25-16,-25-1 0,25 1 15,0 0-15,0 25 0,0-26 0,0 1 16,0 0 0,25-25-16,0 0 15,-1 0-15,1 0 16,0-25-16,0 25 15,-25-25-15,25 1 16,-25-1-16,0 0 0</inkml:trace>
  <inkml:trace contextRef="#ctx0" brushRef="#br0" timeOffset="133157.9674">1364 8235 0,'0'0'16,"25"0"15,0 0-31,0 0 16,-1 0-16,1 0 0,0 0 15,0 0-15</inkml:trace>
  <inkml:trace contextRef="#ctx0" brushRef="#br0" timeOffset="133536.1122">1712 8136 0,'0'25'16,"0"0"-1,24-1 1,-24 1 0,0 0-16,25 0 15,0-25 16,-25-25-31,25 0 16,-25 0-16,25 25 0,-25-24 16,24-1-16,1 0 15,-25 50 1,0 0 0,0-1-1,0 1-15,0 0 0,0 0 16,0 0-1,25-25-15,0 0 16,-25-25 0,0 0-1,25 0-15,-25 0 0</inkml:trace>
  <inkml:trace contextRef="#ctx0" brushRef="#br0" timeOffset="133735.2122">2108 7913 0,'0'0'0,"0"-25"0,0 50 16,0-1 0,0 1-16,0 25 15,0-25-15,-24 0 0,24-1 0,0 1 16,0 0-16,0 25 0,0-26 16,0 1-16,0 0 15,0 0-15,24-25 16</inkml:trace>
  <inkml:trace contextRef="#ctx0" brushRef="#br0" timeOffset="134022.4052">2208 8235 0,'0'0'0,"24"0"16,1-25-1,0 25-15,0-24 16,0-26-1,-1 25-15,-24 0 16,0 1 0,-24 24-1,24 24 1,-25-24-16,25 25 0,-25-25 16,25 25-16,0 0 0,0 0 15,0-1-15,0 1 16,0 0-16,25-25 15,24 0-15,-24 0 16,0 0 0,-25-25-16,25 25 0,0-25 15</inkml:trace>
  <inkml:trace contextRef="#ctx0" brushRef="#br0" timeOffset="134289.0797">2580 8062 0,'-25'0'16,"25"24"-16,0 1 15,0 25-15,0-25 16,0-1 0,0 1-16,25-50 31,-25 1-16,0-1-15,0 0 0,24 0 16,1 0-16,-25 1 16,25-26-1</inkml:trace>
  <inkml:trace contextRef="#ctx0" brushRef="#br0" timeOffset="134639.099">1612 8706 0,'-25'-24'16,"25"48"15,-24 1-31,24 0 0,0 0 16,0 0-16,0-1 0,0 1 15,0 25-15,0-25 0,0-1 16,0 1-16,0 0 15,0 25-15,0-25 0,0-1 16,-25-24 0</inkml:trace>
  <inkml:trace contextRef="#ctx0" brushRef="#br0" timeOffset="134961.4049">1414 8731 0,'25'0'47,"49"-25"-47,-49 25 15,74-24 1,-49 24-16,-25 0 16,-1-25-16,1 25 15,0 0-15</inkml:trace>
  <inkml:trace contextRef="#ctx0" brushRef="#br0" timeOffset="135477.8253">1563 8558 0,'0'24'47,"0"1"-47,24 0 0,-24 0 16,0 0-16,0-1 0,0 1 16,0 25-16,0-1 0,0 1 15,0-25 1</inkml:trace>
  <inkml:trace contextRef="#ctx0" brushRef="#br0" timeOffset="135813.8835">1836 8806 0,'0'24'31,"0"1"-31,0 0 16,0 0-16,0 0 15,0-1-15,0 1 16,24-25-16,1 0 0,0 0 16,-25-25-16,25 25 15,-25-24-15,25-1 0,-25 0 16,0 0-16,0 0 0,0 1 15,-50-1-15,50 0 16,-25 25-16,0 0 0,1 0 16,-1 0-16,25 25 0,0 0 15,0-1 1,49-24 0</inkml:trace>
  <inkml:trace contextRef="#ctx0" brushRef="#br0" timeOffset="136001.3592">2108 8632 0,'0'0'0,"0"25"47,0 24-47,0-24 16,0 0-16,25 0 0,-25 0 15,0 24-15,0-24 0,0 0 16,0 0-16,0-1 15,0 1-15,-25-25 16</inkml:trace>
  <inkml:trace contextRef="#ctx0" brushRef="#br0" timeOffset="136253.6505">2059 8880 0,'0'0'0,"0"-25"16,49 0 15,-24 25-31,0 0 15,0-24-15,0 24 16,-1-25-16,1 25 0,0-25 16,0 25-16,0 0 0,-25-25 15,24 25-15,-24 25 16,-24 0 0,24 0-16,0-1 0,0 1 15,0 0-15,0 0 16,-25-25-1,25-25 1</inkml:trace>
  <inkml:trace contextRef="#ctx0" brushRef="#br0" timeOffset="136393.6729">2232 8682 0,'-24'0'0,"24"-25"0,0 0 16,24 25 15,1 25-31,0 0 15,0-25-15,0 0 16,-1 24-16,1-24 0,0 0 16,0 0-16,24 0 0</inkml:trace>
  <inkml:trace contextRef="#ctx0" brushRef="#br0" timeOffset="136785.2841">2530 8731 0,'0'25'0,"-25"-75"0,50 75 16,-25 25-16,0-25 15,0-1 1,25-24 15,-25-24-31,25-1 16,-25 0-16,24 25 0,-24-25 15,-24 25 1,-1 0 0,50 0 15,-1 0-31,1 0 15,0 0-15,-25-25 16,50 25-16,-1 0 16,-24-24-16,0 48 31,0 1-15,0-25-16,-1 0 15,1 0-15,0 0 16,0 0-16,24 0 0,-24 0 15</inkml:trace>
  <inkml:trace contextRef="#ctx0" brushRef="#br0" timeOffset="141949.7256">4688 10864 0,'0'-24'16,"0"-1"46,-25 25-46,25-25-16,-25 25 16,1 0-16,-26 0 15,25 0-15,0 0 16,-24 0-16,24 25 0,0-25 0,-24 25 15,-1-25-15,25 0 0,0 24 16,25 1-16,-24 0 0,-1 0 16,25 0-16,0-1 15,49 26-15,-24-25 16,0 0-16,25-25 0,-26 24 16,26 1-16,-25 0 0,0 0 0,-1 0 15,-24 0 1,0-1-16,-24 1 15,-1 0 1,0-25-16,0 0 16,0 25-16,1-25 0,-26 0 0,25 0 15,0 0 1,25-25-16,-24 0 0,24 0 16,0 1-16,49-1 0,-24 0 15,25-25-15</inkml:trace>
  <inkml:trace contextRef="#ctx0" brushRef="#br0" timeOffset="142165.8614">4837 10716 0,'0'-25'16,"0"74"0,0 1-16,0-25 15,0 0-15,0 24 0,0 1 16,0-25-16,-25-1 0,25 26 15,0 0-15,0-26 0,0 26 16,0-25-16,0 0 16,0 0-16,0-1 0,-25-24 15,0 0 1</inkml:trace>
  <inkml:trace contextRef="#ctx0" brushRef="#br0" timeOffset="142312.2275">4713 11112 0,'0'0'15,"0"-24"1,25 24 0,-1 0-16,26 0 15,0 0-15,-25 0 16,-1 0-16,1 0 0,0 0 0,25 0 16</inkml:trace>
  <inkml:trace contextRef="#ctx0" brushRef="#br0" timeOffset="142842.9941">5060 11162 0,'0'0'0,"0"25"0,-25-25 16,50 0 15,-25-25-31,25 25 16,-25-25-16,0 0 0,0 1 15,0-1-15,0 0 16,-25 25-1,0 0 1,25 25-16,-24-25 0,24 25 16,0-1-16,0 1 0,0 0 15,24 0 1,1-25-16,0 0 0,0 0 0,0 0 16,24-25-16,-24 25 15,0-25-15,0 0 0,-1-24 16,1 24-16,-25 0 15,25 0-15,-25 1 16,0-1-16,25 0 0,-25 0 16,0 75-1,-25-25 1,25-1-16,-25 26 16,25-25-16,0 24 0,0-24 15,0 25-15,0-25 0,0 74 0,0-74 16,0 24-16,0 1 0,0 0 15,0 24-15,0-49 0,0 24 16,0-24-16,0 0 0,0 0 16,0 24-16,0-24 0,0 0 15,0 0-15,-25-25 16,25-25 0,-24-49-16,24 49 15,0 0-15,0 0 0,0-24 16,0 24-16</inkml:trace>
  <inkml:trace contextRef="#ctx0" brushRef="#br0" timeOffset="143074.9175">5333 10889 0,'0'0'0,"25"-25"0,0 1 16,-1 24-1,26 24-15,-50 1 16,25 0-16,-25 0 15,25 0-15,-25-1 0,0 26 16,0-25-16,0 0 0,-25-1 16,0 1-16,25 0 15,-25-25-15,25 25 0,-25-25 16,1 0-16,24-25 16,0 0-16,-25 0 15,25 1-15</inkml:trace>
  <inkml:trace contextRef="#ctx0" brushRef="#br0" timeOffset="143558.9121">6052 10716 0,'0'-25'15,"0"99"32,0-49-47,-24 0 16,-1 24-16,25-24 0,0 0 16,0 0-16,-25 0 0,25 24 0,0-24 15,0 0-15,25 0 16,0-25-1,-1 24-15,1-24 16,0 0-16,25 0 0,-26 0 16,1 0-16,0 0 0,0-24 15,-25-1 1,0-25-16,0 25 16,0 1-16</inkml:trace>
  <inkml:trace contextRef="#ctx0" brushRef="#br0" timeOffset="143728.4353">6226 10840 0,'0'0'0,"-25"0"15,0 0 1,25 49-16,-24-24 16,24 0-16,0 0 0,0-1 15,-25 51-15,25-26 0,0 1 16,-25-25-16,25 25 16,-25 24-16,25-49 0,0 24 0,0-24 15,0 0-15,25-50 31</inkml:trace>
  <inkml:trace contextRef="#ctx0" brushRef="#br0" timeOffset="143880.4354">6524 10914 0,'0'0'0,"24"0"47,-24 25-47,25 0 16</inkml:trace>
  <inkml:trace contextRef="#ctx0" brushRef="#br0" timeOffset="144000.0995">6499 11212 0,'0'0'0,"0"25"0,0-1 0,-25-24 15,25-24 1,25 24-16,0-25 0</inkml:trace>
  <inkml:trace contextRef="#ctx0" brushRef="#br0" timeOffset="145996.2361">7367 10889 0,'-25'0'15,"25"-25"-15,0 1 32,0-1-32,0 50 62,0-1-46,0 1-16,0 0 15,0 25-15,0-26 0,0 1 16,0 25-16,0-1 0,0 1 16,0 25-16,-25-26 0,25 1 0,0-1 15,0-24-15,0 50 0,-24-51 16,24 1-16,0 0 0,0 0 16,0 0-16,0-1 15,0-48 1,-25 24-16,25-50 0,0 25 15,0 0-15,0 1 16,0-76-16</inkml:trace>
  <inkml:trace contextRef="#ctx0" brushRef="#br0" timeOffset="146212.6273">7342 10914 0,'0'0'0,"25"-25"0,0 0 16,0 1-16,24-1 0,-24 25 15,0 0-15,0 0 16,24 25-16,-49-1 15,0 1-15,0 0 16,0 0-16,0 0 0,-49-1 0,49 1 16,-25 0-16,0-25 0,-25 50 15,26-50-15,-1 0 16,0 0 0,50-50-1,49 0 1</inkml:trace>
  <inkml:trace contextRef="#ctx0" brushRef="#br0" timeOffset="146532.7414">7689 10815 0,'25'0'0,"0"0"0,-25 25 31,0-1-31,0 1 0,0 0 16,0 0-16,0 24 15,0-24 1,25 0-16,0-25 15,-1-25 1,1 0-16,-25 1 0,0-1 16,25 0-16,-25 0 0,25 0 15,-25 1-15,25 24 16,-25-25-16,0 50 31,0-1-31,0 1 0,24 0 16,-24 0-16,0 24 15,0-24-15,0 0 16,0 0 0,0-50-1</inkml:trace>
  <inkml:trace contextRef="#ctx0" brushRef="#br0" timeOffset="146924.6591">8136 10567 0,'0'0'0,"25"0"16,-25-25-16,0 50 16,0 0-16,0-1 15,0 1-15,0 0 0,-25 49 16,25-49-16,-25 0 0,25 25 16,0-26-16,-25 26 15,25-25-15,0 0 0,0-1 0,-24 1 16,24 0-16,0-50 31,0 0-31,24 1 0,-24-1 16,25 0-16,-25 0 0,25 0 15,0 1-15,0-1 0,-1 25 0,1 0 16,0 0 0,-25 25-16,25-1 15,-25 1 1,0 0-16,0 0 0,0 0 15,-25-1-15,0 1 0,0 0 16,1-25 0,24-25-1,0 0 1,0-24-16,24 24 0</inkml:trace>
  <inkml:trace contextRef="#ctx0" brushRef="#br0" timeOffset="147108.1478">8483 10567 0,'0'0'0,"0"25"16,0-1-1,0 1-15,0 25 0,0-25 16,0-1-16,0 1 0,-25 25 16,25 24-16,0-49 0,0 0 15,-24 74-15,24-74 16,0 0-16</inkml:trace>
  <inkml:trace contextRef="#ctx0" brushRef="#br0" timeOffset="147276.6747">8582 10840 0,'0'0'0,"0"24"31,0 1-31,0 0 16,0 25-16,0-26 15,0 1-15,0 0 16,0 0-16,-24-25 16,24-25-16</inkml:trace>
  <inkml:trace contextRef="#ctx0" brushRef="#br0" timeOffset="147412.2925">8607 10691 0,'0'0'0,"0"-25"0,0 50 31,0 0-15,0-1-1,25-24-15</inkml:trace>
  <inkml:trace contextRef="#ctx0" brushRef="#br0" timeOffset="147686.5266">8954 10790 0,'0'-25'15,"-24"25"-15,-1 0 16,25 25-16,-25-25 0,0 25 16,0 0-16,25-1 0,-24 1 15,-1 0-15,25 0 0,0 24 16,0-24-16,25 0 15,-25 0-15,49-25 0,-24 0 16,0 0-16,0 0 0,-1 0 16,26-25-16,-25 0 15,-25 0 1,-50 25 0,25 0-16</inkml:trace>
  <inkml:trace contextRef="#ctx0" brushRef="#br0" timeOffset="148892.497">9599 10567 0,'-24'-25'16,"-1"25"-1,25-25-15,0 50 16,0 25 0,0-26-16,0 1 0,0 0 15,0 49-15,0-24 0,-25-25 16,25 24-16,-25-24 0,25 50 15,-25-26-15,1-24 0,-1 0 16,25-50 0,0 0-16</inkml:trace>
  <inkml:trace contextRef="#ctx0" brushRef="#br0" timeOffset="149729.1542">9624 10740 0,'0'0'0,"25"0"15,-25-24 1,-25 24-1,0 24-15,1 1 16,-1-25 0,0 0-1,0 0 1,0 0 0,25 25-1,0 0 1,0 0-16,25-25 15,0 24-15,0 1 16,0-25-16,-1 0 16,26 0-16,24 0 15,-49-25-15,0 1 16,0-1-16,0 0 16,-25 0-16,24 0 0,-24 1 15,0-1 1,0 0-16,-24 25 15,-1 25-15,0 0 16,25-1-16,-25 1 16,0 0-16,25 0 15,0 0-15,0 24 16,25-24-16,0 0 16,0-25-16,0 0 0,-1 0 15,1 0-15,25-25 16,-25 0-16,-1 0 15,-24 1-15,25-1 0,0 0 16,-25 0-16,25 25 0,-25-25 16,0 1-16,-25 48 15,0 1 1,25 0-16,0 0 16,0 0-16,0-1 15,0 1-15,25 0 16,0-25-16,0 0 15,0-25-15,-1 0 16,-24 1-16,25-26 16,0 50-16,-25-25 0,0 0 15,25 1-15,-25-1 0,25 0 16,-25 0-16,0 50 16,0 25-1,0-26-15,0 1 16,0 25-16,0-25 0,-25 24 15,25 1-15,0-25 0,0 24 16,-25 26-16,25-26 0,0 1 16,0 0-16,-25-26 0,25 76 15,-25-76-15,1 1 0,-1 0 0,0 0 16,0 0-16,-25-1 16,26-24-16,-1 25 0,0-25 15,-25-25-15,26-24 16,24 24-16,0-49 15</inkml:trace>
  <inkml:trace contextRef="#ctx0" brushRef="#br0" timeOffset="149953.3511">10492 11013 0,'0'25'0,"25"0"16,-25 0-16,0-1 15,0 1-15,0 0 16,0 0-16,-25 0 0,25 0 16,-24-1-16,-1 1 15,0-25-15</inkml:trace>
  <inkml:trace contextRef="#ctx0" brushRef="#br0" timeOffset="150568.1968">10914 11063 0,'0'-25'31,"25"25"-15,0-25-16,-1 0 0,1 1 16,-25-1-1,25 0-15,0-25 0,0 50 16,-25-24-16,0-1 0,0 0 15,0 0-15,-25 25 16,0 0 0,0 0-16,0 25 15,1 0-15,-1 0 16,0-25-16,25 24 0,0 1 16,-25 0-16,25 25 15,0-26-15,0 1 0,50-25 16,-50 25-16,49 0 0,-49 0 15,25-25-15,25 0 0,-25 0 0,24 0 16,26 0-16,-50 0 0,24-25 16,-24 25-16,25 0 0,-1-25 15,-24 25-15,-25-25 0,25 25 16,-25-25-16,0 1 31</inkml:trace>
  <inkml:trace contextRef="#ctx0" brushRef="#br0" timeOffset="152080.6478">7268 12353 0,'0'-25'0,"-25"25"16,25-25-1,0 50 16,0 0-31,0 0 16,0-1-16,0 26 16,0 0-16,0-26 0,0 1 15,0 0-15,0 0 0,-25 24 16,25-24-16,0 0 16,0 0-1</inkml:trace>
  <inkml:trace contextRef="#ctx0" brushRef="#br0" timeOffset="152503.4647">7293 12179 0,'0'-25'0,"-25"25"0,25-25 16,-25 25-16,0 0 15,0 0 1,25 25-16,-24-25 0,24 25 16,-25 0-16,0 0 0,0 0 15,25 24-15,-25-24 0,1 49 16,24-49-16,-25 0 0,25 25 16,0-1-16,0-24 0,0 49 15,0-49-15,25 25 0,-25-25 16,24-1-16,26 26 0,-25-25 15,24 0-15,-24-25 0,25 0 16,-1 0-16,51 0 0,-76 0 16,26-50-16,0 25 0,-26 0 15,26-49-15,-25 24 0,-25 1 0,25-1 16,-25 1-16,0-1 0,0-49 16,-25 49-16,25 1 0,-25 24 15,0-25-15,0 0 0,1 50 16,-1 0-16,0 0 15,0 25-15,25 0 16,0 0-16</inkml:trace>
  <inkml:trace contextRef="#ctx0" brushRef="#br0" timeOffset="153871.5488">9401 12576 0,'25'0'47,"0"-25"-47,-1 25 0,1-25 16,0 25-16,25-24 15,-26-1-15,1 25 0,0-25 16,-25 0-16,25 25 0,0-49 0,-1 49 16,1-25-16,-25 0 0,25 0 15,0-24-15,-25 24 16,0 0-1,-25 25 1,0 0 0,0 25-1,1 0 1,-1-25-16,25 24 0,-25 1 16,0 0-16,25 0 15,-25-25-15,25 25 0,-24-1 16,24 1-16,0 0 15,0 0-15,0 0 16,24-25-16,-24 24 0,25-24 16,-25 25-16,25-25 0,0 25 15,-25 0-15,25-25 0,-1 25 16,1-25-16,25 24 0,-25-24 16,-1 0-16,1 0 0,0 0 15,0 0-15,0 0 16,-1-24-16,-24-1 15,0 0-15,-24 0 16</inkml:trace>
  <inkml:trace contextRef="#ctx0" brushRef="#br0" timeOffset="154467.8772">9178 12204 0,'0'0'0,"0"25"47,-25 24-47,0-24 16,0 0-16,1-25 0,-1 25 15,-25 24-15,0-49 0,26 25 16,-1-25-16,0 25 0,-25 0 16,26-25-16,-1 0 0,0 25 15,0-25 1,50 0 0,0 24-1,0-24-15,-1 0 0,1 0 16,0 0-1,25 25-15,-26 0 0,26-25 16,-25 25-16,0-25 0,0 25 16,-1-25-16,1 0 0,0 24 15,0-24-15,0 0 16,-25-24 15,-25-1-31,0 0 16,0 0-16</inkml:trace>
  <inkml:trace contextRef="#ctx0" brushRef="#br0" timeOffset="154838.4729">8434 12204 0,'0'-25'0,"0"50"31,0 0-31,0 0 16,0-1-16,0 1 0,0 0 0,0 25 15,-25-26-15,25 1 0,0 0 16,0 25-16,-25-1 0,0-24 15,25 0-15,0 74 16,-25-74-16,25 0 16,0-1-16,0 1 15,0-50 17,25 25-17,-25-24 1,0-1-16,25 25 0</inkml:trace>
  <inkml:trace contextRef="#ctx0" brushRef="#br0" timeOffset="157057.6834">10666 12105 0,'0'0'0,"-25"0"94,25 24-94,0 1 16,-25-25-16,1 25 15,-1 0 1,0-25-16,25 25 0,-50 0 15,26-25-15,-1 24 0,0 1 16,0-25-16,0 25 16,1-25-16,-1 0 15,25 25-15,-25-25 0,25 25 141,25-25-125,-25 24-16,25-24 15,-25 25-15,24-25 16,1 25-1,-25 0 1,25-25-16,0 0 0,0 25 16,-1-1-16,1-24 0,0 25 0,0-25 15,0 25-15,-1-25 0,1 25 16,0 0-16,0-25 16,-25 24-16,0 1 46,0-50 1,0 1-47,0-1 16,0 0-16,25-25 16,-25 26-16</inkml:trace>
  <inkml:trace contextRef="#ctx0" brushRef="#br0" timeOffset="158818.7846">11261 12055 0,'0'-25'0,"0"0"31,-24 50 1,-1 25-17,25-25 1,0-1-16,-25 1 0,0 0 16,0 25-16,0-25 0,1-1 15,-1 1-15,25 0 0,-25 0 16,0 0-16,0-1 15,1-24-15,48 0 63,1 0-47,0 0-1,0 0-15,0 0 0,-1 0 16,51 0-16,-50 0 15,0 0-15,-1 0 0,26 0 16,-25 0-16,0 0 16,-25-24 15,-25-1 0</inkml:trace>
  <inkml:trace contextRef="#ctx0" brushRef="#br0" timeOffset="159038.1721">11261 12229 0,'0'25'47,"0"-1"-47,0 1 15,0 25 1,0-25-16,0-1 15,0 1-15,0 0 0,0 0 16,0 0-16,-24-1 0,24 1 16,0 0-16,0 0 0,24-25 15,1 0 1</inkml:trace>
  <inkml:trace contextRef="#ctx0" brushRef="#br0" timeOffset="159411.1232">11633 12278 0,'0'0'0,"0"-24"32,0 48-17,0 1 1,-24 0-1,24 0-15,-25 0 16,25-1-16,0 1 16,0 0-16,0 0 15,25 0-15,-1-25 16,-24 24-16,25-24 0,0 0 16,0 0-16,0 0 0,-1 0 15,1 0-15,-25-24 16,25 24-16,0-25 0,-25-25 0,25 25 15,-25 1-15,0-1 0,0 0 16,-75-25-16,50 26 0,1 24 16,-26 0-16,0 0 0,1 0 15,-26 0-15,26 24 0,-1 1 16</inkml:trace>
  <inkml:trace contextRef="#ctx0" brushRef="#br0" timeOffset="198682.4655">7243 13891 0,'-25'0'15,"0"0"1,1 0-16,24-25 47,0 0-16,0 0-15,0 0-1,24 25-15,-24-24 0,25 24 16,0-25-16,0 25 15,0 0-15,-1 0 16,1 0-16,-25 25 16,25-1-16,0 1 15,-25 0-15,0 25 0,0-26 0,0 1 16,0 0-16,0 0 0,-25 0 16,0 24-16,25-24 0,-25-25 15,25 25-15,-24 0 0,-1-1 16,0-24-16,0 0 15,0 0 1,25-24-16,0-1 16,0 0 15,25 25-31,0 0 16,0 0-16,0 0 15,-25 25-15,24-25 0,1 25 16,0-1-16,0 1 15,0-25-15,-1 25 16,-24 0-16,25-25 0,0 25 16,0-25 15,-25-50-31,0 25 16,0 0-16</inkml:trace>
  <inkml:trace contextRef="#ctx0" brushRef="#br0" timeOffset="199382.8632">7466 13494 0,'0'0'0,"0"-25"15,-25 0-15,25 0 0,-24 1 16,-1 24-16,0-25 16,0 25-16,0-25 15,1 25-15,-1 0 0,0 0 16,-25 0-16,26 0 15,-1 0-15,0 0 16,0 25-16,0 0 0,1-1 0,-1 1 16,0-25-16,25 25 15,-50 25-15,26-26 0,24 1 16,-25 0-16,25 25 0,-25-26 16,0 51-16,0-26 0,25-24 0,-25 25 15,25-25-15,-24 74 0,24-74 16,-25 24-16,25 1 0,0-1 15,0-24-15,49 50 0,-49-26 16,25 1-16,-25-25 0,25 0 16,50 74-16,-26-74 15,1 24-15,-25-49 0,24 25 0,-24-25 16,25 0-16,-1 0 0,26 0 16,-26 0-16,1-25 0,-1 25 15,1-49-15,49-1 16,-74 25-16,25 0 0,-26 1 15,26-1-15,-25-25 0,0-24 0,-1 49 16,1-25-16,-25 1 0,0-1 16,0-49-16,0 74 15,0-25-15,-25-74 0,25 75 16,-24 24-16,-1 0 0,0-24 16,0 24-16,0 0 0,-24 0 15,24 25-15,0-25 0,-24 1 16,-1-26-1,25 25-15,0 0 0,1 25 16,24 25 0,0 0-16</inkml:trace>
  <inkml:trace contextRef="#ctx0" brushRef="#br0" timeOffset="200760.3828">8483 13891 0,'0'-25'47,"0"0"-31,0 0-1,0 0 1,-25 1-16,1-1 31,-1 25-31,0 0 16,0 0-16,0 0 15,25 25-15,-24-25 0,24 24 0,-25-24 16,25 50-16,-25-25 0,25 0 16,0-1-16,0 1 15,0 0-15,0 0 16,25-25 0,0 0-1,-25-25-15,24 25 0,1-25 16,0 0-16,-25 1 0,25-1 15,-25 0-15,25 0 16,-25 0 0,0 50 15,0 0-31,0 0 0,24 0 16,-24-1-16,0 1 15,0 0-15,0 0 0,0 0 16,25-1-16,-25 26 0,0-25 15,0 0-15,0-1 0,0 26 16,0-25-16,0 24 0,0-24 0,0 25 16,0-25-16,-25 0 0,1-1 15,-1 1-15,25 0 0,-25-25 16,0 25-16,0-25 16,-24 0-16,24 0 0,0 0 0,0 0 15,1-25-15,-26 0 0,50 0 16,0 1-16,-25 24 0,25-25 15,0 0-15,25-25 0,-25 25 16,25 25-16,0-24 0,-1-1 16,1 0-16,0 0 0</inkml:trace>
  <inkml:trace contextRef="#ctx0" brushRef="#br0" timeOffset="201102.5151">8855 13891 0,'0'-25'16,"0"0"0,-25 25-16,1 0 15,-1 0 1,0 0-1,25 25-15,-25-25 0,0 0 16,25 25-16,-24-1 16,24 1-16,-25 25 15,25-25-15,0-1 0,0 1 16,25 0 0,-1 0-16,1-25 15,0 0-15,0 0 16,0 0-16,24-25 15,-24 0-15</inkml:trace>
  <inkml:trace contextRef="#ctx0" brushRef="#br0" timeOffset="201597.4271">9178 13940 0,'0'-25'0,"25"1"15,-25-1 1,0 0-16,24 25 16,-24-25-16,0 0 0,-24 1 15,-1 24 1,0 0-16,0 0 16,0 24-16,1 1 15,-1 0-15,25 0 0,-25 0 16,25-1-16,-25 1 0,25 0 0,0 0 15,0 0-15,0-1 16,0 1-16,25-25 0,25 0 16,-1 0-1,-24 0-15,0-49 0,0 49 16,-1-25-16,1 0 0,0-49 16,0 49-16,0-25 0,-1 25 0,-24-24 15,50-50-15,-50 49 0,0 0 16,25 26-16,-25-26 0,0 25 15,0-24-15,0 24 16,-25 25-16,0 74 16,0-49-16,25 0 15,0 0-15,-24 24 0,24 26 16,0-26-16,0 1 0,-25-1 16,25-24-16,0 25 0,0 24 15,0-24-15,0-25 0,0-1 16,25 26-16,-25 0 0,0-26 15</inkml:trace>
  <inkml:trace contextRef="#ctx0" brushRef="#br0" timeOffset="205525.7621">9823 13494 0,'-25'0'47,"25"25"-31,0-1-1,-25 1 1,25 0-16,-25-25 0,25 25 0,0 0 15,-25-1-15,25 1 16,0 0-16,-24 0 0,24 0 16,0-1-16,0 26 0,0-25 15,0 0-15,0-1 0,0 1 16,0 0-16,0 25 0,24-26 16,-24 1-16,25 0 0,0 25 15,0-50-15,-25 24 0,25-24 16,-25 25-16,24-25 0,-24 25 15,25-25-15,0-25 32,-25 0-17,0 1-15</inkml:trace>
  <inkml:trace contextRef="#ctx0" brushRef="#br0" timeOffset="206104.1883">10071 14039 0,'0'-24'15,"25"24"1,-25-25-16,24 25 15,1-25-15,-25 0 16,0 0 0,0 1-16,25-1 0,-25 0 15,0 0-15,0-24 16,0 24-16,0 0 16,0 0-16,0 0 15,0 1-15,0-1 16,-25 25 15,0 25-15,25-1-1,-24 1-15,24 0 16,-25-25-16,25 25 0,0 0 0,-25-25 16,25 24-16,0 1 15,0 0-15,0 0 16,0 0-16,0-1 15,0 1-15,25-25 16,-25 25-16,25 0 16,-25 0-1,24-25-15,1 0 16,0 0 0,0 0-1,0-25 1,-1 25-1</inkml:trace>
  <inkml:trace contextRef="#ctx0" brushRef="#br0" timeOffset="206349.5003">10468 13965 0,'0'25'16,"0"0"0,0-1-1,0 1-15,0 0 16,0 0-16,0 0 16,0-1-16,-25-24 15,25 25-15,-25-25 0,25 25 16</inkml:trace>
  <inkml:trace contextRef="#ctx0" brushRef="#br0" timeOffset="206921.5224">10790 13419 0,'0'-24'31,"-25"24"-15,25 49-16,-25 1 15,25-25-15,0-1 0,-24 1 16,-1 25-16,25-25 0,-25-1 16,25 1-16,-25 0 0,0 25 15,25-26-15,-24-24 16,24 25-16,0 0 15,24-25 32,1 0-31,25 0-16,-25 0 16,-1 0-16,1 0 0,25 0 15,-25 0-15,-1 0 0,-24-25 16,25 25-16,0 0 0,0 0 15,-50-25 64</inkml:trace>
  <inkml:trace contextRef="#ctx0" brushRef="#br0" timeOffset="207172.8109">10864 13643 0,'-24'0'16,"24"24"-16,0 1 15,0 0-15,0 25 16,0-26-16,0 1 0,0 0 15,0 0-15,0 0 16,0-1-16,0 1 0,0 0 16,0 0-1</inkml:trace>
  <inkml:trace contextRef="#ctx0" brushRef="#br0" timeOffset="207534.7592">11088 13692 0,'0'25'16,"0"0"-1,0 0-15,0-1 16,24 1-1,-24 0-15,25 0 16,0 0 0,0-25-1,25-25 1,-50 0-16,24 0 0,-24 0 16,25 25-16,-25-49 0,0 24 15,0 0 1,0 0-16,-25 1 0,1 24 15,-1 0-15,0 0 0,0 0 16,0 0-16,0 0 0,1 0 16,-1 24-1,25 1-15</inkml:trace>
  <inkml:trace contextRef="#ctx0" brushRef="#br0" timeOffset="207913.2855">11410 13345 0,'0'25'15,"0"0"1,25-1-16,-25 1 15,25 0-15,0 0 16,-1 0-16,1 24 0,0-24 16,-25 25-16,25-26 0,-25 1 15,25 50-15,-25-51 0,24 1 16,-24 0-16,0 0 0,0 0 0,0 49 16,-24-49-16,24 0 0,-25-1 15,25 1-15,-25 0 0,0 0 16,0 0-16,1-1 15,24 1-15,-25-25 16,25 25-16,-25-25 0,25-25 31,25 0-31,-25 1 16,74-1-16</inkml:trace>
  <inkml:trace contextRef="#ctx0" brushRef="#br0" timeOffset="208360.9397">11981 13692 0,'-25'0'16,"50"0"62,-1 0-63,1 0-15,0 0 16,0 0-16,24 0 16,-24 0-16,0 0 15,0 0 1,-50 0 31</inkml:trace>
  <inkml:trace contextRef="#ctx0" brushRef="#br0" timeOffset="208690.0159">11956 13866 0,'0'25'0,"-25"-25"16,50 0 15,0 0-15,-1 0-16,26 0 16,-25 0-16,0 0 15,-25-25-15,24 25 0,26 0 16,-25 0-16,-25-25 15,25 25-15,0 0 0,-25-25 94</inkml:trace>
  <inkml:trace contextRef="#ctx0" brushRef="#br0" timeOffset="209135.7666">12675 13469 0,'-25'0'16,"25"25"31,0 0-32,0-1 1,0 1 0,0 0-16,0 0 15,0 24-15,0-24 16,0 0-16,0 0 16,0 0-16,0-1 0,0 26 15,0-25-15,0 0 16,0 24-16,0-24 15,0 0-15,0 0 0,-24-1 32</inkml:trace>
  <inkml:trace contextRef="#ctx0" brushRef="#br0" timeOffset="209949.2779">10195 14039 0,'25'0'63,"-1"0"-48,1 0 1,-25 25-16,25-25 0,0 0 0,0 0 16,-1 0-1</inkml:trace>
  <inkml:trace contextRef="#ctx0" brushRef="#br0" timeOffset="227242.4003">19943 893 0,'0'-25'32,"0"0"-1,0 1-16,0-1 1,-25 25-16,0 0 16,1 0-16,-1 25 15,0-1-15,0-24 16,25 25-16,-25 0 0,1 0 16,24 0-16,-25-1 15,25 1-15,0 0 0,25 0 16,-1-25-1,26 0-15,-25-25 16,0 0 0,-1 0-16,1 1 15,-25-1-15,0 0 16,25 25 0,-25 25 15,0 0-31,0-1 0,0 1 15,0 0-15,0 25 0,0-26 16,0 1-16,25 0 0,-25 0 16,0 24-16,0-24 0,0 0 15,0 0 1,-25 0-16,0-25 16,25 24-1,-25-24-15,1 0 0,-1 0 16,0 0-16,25-24 15,-25-1-15,25 0 16,25-25-16</inkml:trace>
  <inkml:trace contextRef="#ctx0" brushRef="#br0" timeOffset="227579.8835">20365 794 0,'0'0'0,"0"-25"0,-25 25 62,0 0-46,0 50-16,0-50 0,25 24 15,-24-24-15,24 25 0,-25 25 16,25-25 0,0-1-16,0 1 0,25 0 15,-1 0-15,1-25 16,0 0 0,0 0-16,24-25 15,-24 25 1</inkml:trace>
  <inkml:trace contextRef="#ctx0" brushRef="#br0" timeOffset="228190.1732">20786 843 0,'0'0'0,"0"-24"0,0-1 31,0 0-15,-24 25-1,-1-25 1,0 25 0,0 25-1,0 0 1,0 0-1,25-1-15,-24 1 0,24 0 16,-25-25-16,25 25 0,0 0 16,0-1-16,25 1 15,-1-25 1,1 0-16,0 0 16,0-25-16,0 1 15,0-1-15,-1-25 16,-24 25-16,25 25 15,-25-24-15,25-26 0,-25 25 0,0 0 16,25 25-16,-25-49 16,0 24-16,25 0 15,-25 50 63,0 0-78,0 0 0,0-1 16,0 1-16,-25 0 16,25 0-16,-25 0 0,25-1 0,0 1 15,0 25-15,0-25 16,0-1-16,0 1 0,0 0 16,0 0-16</inkml:trace>
  <inkml:trace contextRef="#ctx0" brushRef="#br0" timeOffset="228634.9807">21357 571 0,'-25'0'0,"0"24"47,0 26-31,1-50-16,24 25 0,-25 0 15,25-1-15,-25 1 0,25 0 16,0 0-16,0 0 0,0-1 16,0 26-16,0-25 0,0 0 15,0-1-15,25 1 0,24 25 16,1-1-1,-25-24-15,0-25 0,-1 0 16,-24-25 0,25 25-16,-25-24 0</inkml:trace>
  <inkml:trace contextRef="#ctx0" brushRef="#br0" timeOffset="229143.9397">21704 595 0,'-25'0'16,"50"0"31,0 0-32,0 0-15,0 0 0,-1 0 16,1 0-16,0 0 16,-25-24-16,25 24 0,0 0 15,-25 24 32,0 1-31,0 0-1,0 0-15,0 24 16,0-24-16,0 25 16,0-25-16,0-1 0,0 1 15,0 0-15,0 0 0,0 0 0,0-1 16,0 1-16,-25 0 15,25 0 1</inkml:trace>
  <inkml:trace contextRef="#ctx0" brushRef="#br0" timeOffset="229311.4894">21729 794 0,'0'0'15,"0"-25"-15,-25 25 0,50 0 32,0 0-17,24 0-15,-24 0 0,0 0 16,0 0-16,49 0 0,-49 0 16,0 0-16,24 0 0,1 0 15</inkml:trace>
  <inkml:trace contextRef="#ctx0" brushRef="#br0" timeOffset="229565.8081">22324 943 0,'0'24'16,"0"1"31,0 0-32,0 0-15,0 0 16,-25-25-16,25 24 16</inkml:trace>
  <inkml:trace contextRef="#ctx0" brushRef="#br0" timeOffset="229939.556">22647 645 0,'0'25'47,"0"0"-47,0-1 15,0 26-15,0-25 16,-25-25-16,25 49 15,0-24 1,0 0-16,0 0 16,0 0-16,0-1 15,25-24-15,-25-24 32,0-1-17,24 0-15</inkml:trace>
  <inkml:trace contextRef="#ctx0" brushRef="#br0" timeOffset="230253.3065">22920 620 0,'0'25'31,"0"25"-15,0-26 0,0 1-16,0 0 0,0 0 15,0 0-15,0-1 0,0 26 16,0-25-16,0 0 16,0-1-1,0 1-15,0-50 47</inkml:trace>
  <inkml:trace contextRef="#ctx0" brushRef="#br0" timeOffset="230795.5715">23168 422 0,'24'0'47,"1"0"-31,-25 24-16,25-24 15,0 0-15,-25 25 0,25-25 16,-1 25-16,1 0 16,0 0-16,0 0 15,-25-1-15,25 1 16,-25 0-16,24 25 16,-24-26-16,0 1 15,0 0-15,0 25 0,0-26 16,-24 1-16,24 0 0,-25 0 0,0 0 15,25-1-15,0 1 16,-25 0-16,0 0 16,50-50 15,0 0-15</inkml:trace>
  <inkml:trace contextRef="#ctx0" brushRef="#br0" timeOffset="232075.6072">23887 794 0,'0'-25'16,"25"25"31,0 0-32,-1 0 1,1 0 0,0 0-1,0 0 1</inkml:trace>
  <inkml:trace contextRef="#ctx0" brushRef="#br0" timeOffset="232214.2377">23887 819 0,'0'0'0,"-25"24"0,75-24 32,-25 0-17,24 0-15,-24 0 16,0 0-16,0 0 0,-1 0 15</inkml:trace>
  <inkml:trace contextRef="#ctx0" brushRef="#br0" timeOffset="233296.3523">24681 571 0,'0'-25'16,"24"25"0,-24-25 15,25 25-31,0-25 16,0 25-1,0 0-15,-1 0 16,1 0-1,0 0 1,0 0-16,0 0 16,-25 25 15,-25 0-15,0 0-1,0-25-15,0 24 16,25 1-1,-24-25-15,24 25 16,0 0-16,-25 0 16,25-1-16,0 1 15,0 0 1,-25-25-16,25 25 16</inkml:trace>
  <inkml:trace contextRef="#ctx0" brushRef="#br0" timeOffset="233430.1572">24780 1017 0,'0'0'0,"25"0"47</inkml:trace>
  <inkml:trace contextRef="#ctx0" brushRef="#br0" timeOffset="239543.2202">21679 1290 0,'0'0'0,"0"-25"16,25 25-1,-25 25 63,-25-25-78,0 25 16,1-1-16,-1 1 16,-25 25-1,25-25-15,1-1 0,-1-24 16,25 25-16,-50 25 0,25-25 15,1-1 1,24 1-16,-25-25 16,25 25-16,-25-25 15,0-25 17</inkml:trace>
  <inkml:trace contextRef="#ctx0" brushRef="#br0" timeOffset="239752.6564">21332 1463 0,'0'0'0,"0"25"31,0 0-15,0 0-16,0 0 16,-25-25-16,25 24 0,-25-24 0,25 25 15,0 0-15,0 0 0,0 0 16,25-25-1,25 0-15,-25 0 16,-1 0-16,1 0 0,0 0 16,0 0-16</inkml:trace>
  <inkml:trace contextRef="#ctx0" brushRef="#br0" timeOffset="240135.7748">20811 1836 0,'25'0'47,"-25"24"-47,0 1 16,0 0-1,0 0-15,0 0 0,0-1 16,0 1-16,0 0 15,0 0-15,0 0 16,0-1-16</inkml:trace>
  <inkml:trace contextRef="#ctx0" brushRef="#br0" timeOffset="240355.0585">21034 2059 0,'25'25'16,"-25"-1"0,0 1-16,0 0 15,0 0-15,-25-25 16,25 25-16,0-1 15</inkml:trace>
  <inkml:trace contextRef="#ctx0" brushRef="#br0" timeOffset="240770.5534">21258 1935 0,'24'0'16,"1"-25"0,0 25-16,0 0 15,0 0-15,-1 0 16,1 0-16,0 0 0,-25 25 62,0 0-46,0-1 0,0 1-1,0 0-15,0 0 0,0 0 16,0-1-16,0 1 15,0 0-15,0 0 16,-25-25-16,25 25 16</inkml:trace>
  <inkml:trace contextRef="#ctx0" brushRef="#br0" timeOffset="240894.879">21332 2084 0,'25'0'16,"24"0"0,-24 0-16,0-25 0,0 25 15,24 0-15,26 0 0</inkml:trace>
  <inkml:trace contextRef="#ctx0" brushRef="#br0" timeOffset="242203.1678">22845 1191 0,'0'0'0,"25"0"46,-25 24-14,25 1-17,-25 0 1,25-25-16,-25 25 0,24 0 0,-24-1 16,25 1-16,0 0 15,-25 0-15,0 0 0,25-25 16,-25 24-16,25 1 0,-1 25 15,1-25-15,-25-1 16,25 1-16,-25 0 16,0 0-16,25-25 15,-25 25-15,0 0 32,0-50-1</inkml:trace>
  <inkml:trace contextRef="#ctx0" brushRef="#br0" timeOffset="242549.2351">23192 1439 0,'0'24'47,"0"1"-47,0 0 16,25-25-16,-25 50 16,0-26-16,0 1 15,0 0-15,25 0 16,-25 0-16,0 0 0,25-1 15,-25 1 1,-25 0-16,0-25 16,0 25-16,1-25 15,-1 0-15,0 25 0,0-25 16,0 0-16,1 24 0,-1-24 0,0 0 16</inkml:trace>
  <inkml:trace contextRef="#ctx0" brushRef="#br0" timeOffset="243150.6146">23118 2009 0,'-25'25'16,"25"0"-16,0 0 15,0-1 1,0 1-16,0 0 15,0 0-15,0 0 16,0-1-16,0 1 31,-25-25-31</inkml:trace>
  <inkml:trace contextRef="#ctx0" brushRef="#br0" timeOffset="243381.3039">23242 2183 0,'25'0'32,"-25"25"-17,0-1 1,0 1-16,0 0 15,0 0-15,0 0 16,0-1 0</inkml:trace>
  <inkml:trace contextRef="#ctx0" brushRef="#br0" timeOffset="243650.1592">23540 2009 0,'0'25'47,"-25"0"-47,25 0 15,0-1-15,0 1 0,0 0 16,0 0-16,0 0 16,25-1-1</inkml:trace>
  <inkml:trace contextRef="#ctx0" brushRef="#br0" timeOffset="243825.6879">23713 1960 0,'0'0'0,"0"24"15,0 1 1,0 25-16,0-25 0,0-1 16,0 26-16,0-25 0,0 0 15,0 49-15,25-49 0,-25 24 16</inkml:trace>
  <inkml:trace contextRef="#ctx0" brushRef="#br0" timeOffset="248865.8098">20886 1761 0,'0'-25'16,"-25"25"-1,25-24 1,-25 24-1,0 0 17,-24-25-17,24 25 1,0 0-16,0 0 16,0 0-16,0 0 15,25 25-15,-24-25 0,-1 24 16,0 1-16,0 0 0,25 0 15,-25 0-15,1-1 0,24 1 16,-25 0-16,25 0 0,0 0 16,0 24-16,0-24 0,0 49 15,0-49-15,25 0 0,-25 0 16,0 24-16,0-24 0,49 25 16,-24-50-16,-25 25 0,25-1 15,0-24-15,24 25 0,-24-25 16,0 0-16,0 0 0,0 0 15,-25-25-15,49 1 0,-24-1 16,0 0-16,0 0 0,-1 0 0,1 1 16,25-26-16,-50 25 0,25 0 15,-1 1-15,-24-1 16,25-50-16,-25 51 0,25-1 0,-25 0 16,0 0-16,0-24 0,-25-1 15,0 25-15,25 0 0,-24 1 0,24-1 16,-25 0-16,25 0 15</inkml:trace>
  <inkml:trace contextRef="#ctx0" brushRef="#br0" timeOffset="249682.2491">23168 1984 0,'0'-24'16,"0"-1"-1,0 0-15,-25 0 16,25 0-1,-25 25-15,25-24 16,-25 24-16,0 0 16,1 0-16,-1 0 15,0 0-15,0 0 0,0 0 16,1 0-16,24 24 16,-25 1-16,0-25 0,25 25 15,-25 0-15,0 0 16,1 24-16,24-24 0,-25 0 15,25 0-15,-25-1 16,25 26-16,0-25 0,0 0 16,0-1-16,0 1 0,25 25 15,0-50-15,-25 25 0,24-1 16,1-24-16,-25 25 0,50-25 16,-1 25-16,-24-25 15,0 0-15,0 0 0,-25-25 16,25 0-16,-1 1 15,-24-1-15,0 0 16,25-25-16,-25 26 0,0-26 16,25 25-16,-25 0 0,0-24 0,0-1 15,25 25-15,-25 1 0,0-1 16,0 0-16,25 0 16</inkml:trace>
  <inkml:trace contextRef="#ctx0" brushRef="#br0" timeOffset="250989.2523">24854 546 0,'25'0'31,"-25"-25"-16,0 50 48,-25 0-63,25-1 16,0 1-16,0 0 15,-25 25-15,25-1 0,0-24 16,0 0-16,-24 24 0,24-24 15,0 50-15,0-51 0,0 1 16,0 0-16,0 0 0,-25 0 0,25-1 16,0-48 15,0-1-31,0 0 16,0 0-16,25-24 0,-25-1 15,24 25-15,-24-24 0,0-26 16,0 50-16,0-24 0,0 24 0,0-25 15,25 1-15,-25 24 16,0 0-16,0 0 0,0 0 16,0 50 15,0 0-15,0 25-16,-25-25 15,25 24-15,0 1 0,0-25 16,0-1-16,0 1 0,0 25 15,0-25-15,-24 49 0,24-49 16,0 0-16,0-1 0,0 1 0,0 0 16,0-75 31,0 1-47,0-1 15,0-49-15,24 74 0,1-74 16,-25 49-16,0 26 0,0-26 15,25-25-15,-25 26 16,0 24-16,0 50 31,0 24-31,0 1 16,0-25-16,0 0 0,0 49 16,0-49-16,0 0 0,0 0 0,0 24 15,0-24-15,0 0 16,0 0-16,-25-1 0,0 1 15,25-50 1,0 1 0,25-1-16,-25 0 15,25-25-15,0 1 0,0 24 16,-25 0-16,0 0 0,25 1 16,-25-1-16,0 50 15,0-1-15,-25 1 16,25 50-16,0-51 15,0 1-15,-25 25 0,25-1 0,-25-24 16,25 74-16</inkml:trace>
  <inkml:trace contextRef="#ctx0" brushRef="#br0" timeOffset="253172.1578">26913 794 0,'0'-25'0,"25"25"32,-25-25-32,25 25 15,-25-25 1,-25 25-1,0-24 1,0 24-16,0 0 0,-24 0 16,24 0-16,0 0 15,0 24-15,1 1 0,-1 0 16,25 0-16,0 0 16,0-1-16,25 1 15,24 0-15,-24-25 16,0 0-16,0-25 15,24 0-15,-24-24 16,0 49-16,-25-25 16,25 25-16,-25-25 15,0 50 1,-25-25 0,25 50-16,0-26 0,0 1 0,0 0 15,0 49-15,0-49 0,0 0 16,0 0-16,0 0 0,0-1 15,0 26-15,0-25 16,-25-25-16,0 25 16,0-25-16,1 0 15,-1 0-15,0-50 16,25 25-16,0 0 16</inkml:trace>
  <inkml:trace contextRef="#ctx0" brushRef="#br0" timeOffset="253446.4096">27409 744 0,'0'-25'16,"-25"25"-16,1 0 15,-1 0 1,0 0-1,0 0-15,25 25 16,-25-25-16,1 25 0,24 0 16,-25 0-16,25-1 0,0 1 15,0 0-15,0 0 16,0 0-16,0-1 16,25-24-16,-25 25 0,24-25 15,1 0-15,25 0 0</inkml:trace>
  <inkml:trace contextRef="#ctx0" brushRef="#br0" timeOffset="253890.7334">27682 719 0,'0'0'0,"0"-24"0,-25 24 16,0 0 15,1 24-16,-26 26-15,25-25 16,25 0-16,-49-1 0,49 1 16,0 0-16,0 0 15,0 0-15,24-25 16,1 0-16,25 0 16,-1-75-1,-24 50-15,-25 1 16,25 24-16,-25-25 0,25-25 0,0 25 15,-25 1-15,24-26 16,1-24-16,-25 49 16,25 0-16,-25 0 15,-25 50 17,25 0-32,0 24 15,-25 1-15,25-25 16,0 0-16,-24 49 0,24-49 15,0 24-15,0-24 0,0 0 16,0 0-16,0 24 0,0-24 16,0 0-16,24-25 0</inkml:trace>
  <inkml:trace contextRef="#ctx0" brushRef="#br0" timeOffset="254188.9427">28203 496 0,'0'-25'16,"-25"25"-16,0 0 15,25 25-15,-24-25 0,-1 50 16,25-25-16,-25-1 0,25 1 16,-25 25-16,0 24 15,25-49-15,0 0 0,0 49 16,0-49-16,25 25 0,-25-26 0,25 1 16,-25 0-16,50 0 15</inkml:trace>
  <inkml:trace contextRef="#ctx0" brushRef="#br0" timeOffset="254591.1604">28451 521 0,'0'-25'15,"0"50"17,0 0-32,-25-25 15,25 25-15,-25-25 0,25 24 16,0 1-16,-24 25 0,24-25 15,0-1-15,0 1 16,0 0-16,0 0 16,24 0-16,1-25 15,0 49-15,0-49 16,0 0-16,-1 0 16,1 0-16,0 0 0,0-25 15,0 25-15,-1-24 16,-24-1-16,25 0 15</inkml:trace>
  <inkml:trace contextRef="#ctx0" brushRef="#br0" timeOffset="254774.6689">28600 571 0,'-25'24'15,"25"1"-15,-25-25 16,25 75-16,-25-26 15,1 1-15,24-25 0,0-1 16,0 1-16,-25 25 0,25-25 16,0-1-16,0 1 0,0 0 15,0 0-15,0 0 0</inkml:trace>
  <inkml:trace contextRef="#ctx0" brushRef="#br0" timeOffset="254987.7875">28798 992 0,'25'0'16,"-25"25"-1,0 0-15,-25 0 16,25-1-16,-25 1 15,25 0 1</inkml:trace>
  <inkml:trace contextRef="#ctx0" brushRef="#br0" timeOffset="255603.0237">29220 744 0,'0'-25'16,"25"1"-16,-25-1 15,25 0-15,-25 0 16,0 0 0,0 1-16,0-1 0,-25 25 15,0-25-15,0 25 16,-24 0 0,24 25-1,0 0-15,0-1 0,0 1 16,25 0-16,0 0 15,0 24-15,0-24 0,25-25 16,0 50-16,-25-25 0,25-1 16,0 1-16,-25 0 0,24 0 15,1 0-15,0-1 0,-25 1 16,0 0-16,0 0 16,-50 0-1,26-25 1,-1 0-16,0 0 0,0 0 15,0 0-15,0-25 16,1 25-16,-1-25 16,25 0-1,0 0 1,0 1-16,25-1 16,24 0-1,-24 0 1,25 0-16,-25 1 0,-1-1 15,26 0-15</inkml:trace>
  <inkml:trace contextRef="#ctx0" brushRef="#br0" timeOffset="255830.2861">29493 397 0,'25'0'16,"-25"25"0,49-1-16,-24 26 15,0-25-15,0 25 16,24 24-16,-49-49 0,25 24 16,-25 26-16,0-26 0,0 1 15,0-25-15,-25 24 0,-24 1 16,-26 49-16</inkml:trace>
  <inkml:trace contextRef="#ctx0" brushRef="#br0" timeOffset="257570.4564">28228 1265 0,'0'25'94,"-25"-25"-78,25 25-16,-25-25 0,-24 24 15,49 1-15,-25-25 0,0 25 16,0-25-16,-25 25 16,26 0-16,-1-25 0,0 24 15,0-24-15,0 25 16,1-25-16,-1 25 0,0-25 0,25 25 16,-25-25-16,0 0 0,25 25 15</inkml:trace>
  <inkml:trace contextRef="#ctx0" brushRef="#br0" timeOffset="257778.746">27732 1364 0,'0'0'0,"-25"25"0,0 0 15,25 0-15,-25-25 16,25 24-16,-25 1 0,25 0 0,-24 0 15,24 0-15,0-1 16,24 1-16,-24 0 16,50-25-16,-25 0 0,0 25 15,-1-25-15,51 0 0,-50 0 16</inkml:trace>
  <inkml:trace contextRef="#ctx0" brushRef="#br0" timeOffset="258366.7856">26442 1860 0,'0'-24'15,"0"48"17,0 1-17,0 0 1,0 25-16,-25-26 16,25 1-16,-25 0 15,25 0-15,0 0 0,0-1 0,0 1 16,0 0-1,0 0-15</inkml:trace>
  <inkml:trace contextRef="#ctx0" brushRef="#br0" timeOffset="258586.197">26640 2084 0,'0'24'31,"0"1"-31,0 0 16,0 0-16,0 0 16,0-1-16,-25-24 0,25 25 15,-24-25 1</inkml:trace>
  <inkml:trace contextRef="#ctx0" brushRef="#br0" timeOffset="258937.6215">26839 1960 0,'0'0'0,"0"-25"16,24 25 0,1 0-16,0 0 15,0 0-15,-25 25 0,0 24 32,-25-24-32,0 0 15,25 0-15,-25-25 16,1 24-16,-1-24 15,-25 50 1,50-25-16,25-25 31,0 0-31,0 0 16,-1 0-16,1 0 16,25-25-1</inkml:trace>
  <inkml:trace contextRef="#ctx0" brushRef="#br0" timeOffset="259121.3872">27186 2133 0,'0'25'15,"0"0"1,-25 0-1,25-1 1</inkml:trace>
  <inkml:trace contextRef="#ctx0" brushRef="#br0" timeOffset="259402.6318">27384 1984 0,'0'25'31,"0"0"-15,0 0-1,0 0 1,0-1-16,0 1 15,25-25 1,0 25-16,0-25 16,24 0-16,-24 0 15,0-25-15</inkml:trace>
  <inkml:trace contextRef="#ctx0" brushRef="#br0" timeOffset="259539.2688">27558 1935 0,'0'0'0,"-25"25"15,25-1 1,0 1-16,-25 0 0,25 0 16,0 0-16,0 24 0,0 1 15,0-25-15,-24-1 0,24 26 16,0-25-16,0 49 0</inkml:trace>
  <inkml:trace contextRef="#ctx0" brushRef="#br0" timeOffset="260734.0767">29146 1240 0,'0'-25'15,"0"50"16,0 0-15,0 0-16,0 0 16,24-25-16,-24 24 15,25 1-15,0 0 0,-25 0 16,25 0-16,0-1 0,-1 1 16,1 0-16,0-25 15,-25 25-15,25-25 0,0 25 16,-25-50 15</inkml:trace>
  <inkml:trace contextRef="#ctx0" brushRef="#br0" timeOffset="260967.4522">29443 1339 0,'0'25'16,"0"0"-16,25 25 16,0-50-16,-25 24 0,0 1 15,0 0-15,25 0 0,-1 24 16,-24-24-16,0 0 16,0 0-16,-24 0 15,-1-25-15,0 25 0,-25-25 16,26 24-16,-51-24 15,26 25-15</inkml:trace>
  <inkml:trace contextRef="#ctx0" brushRef="#br0" timeOffset="261513.2949">28997 2009 0,'-25'0'31,"25"25"-15,0 0-16,0 24 16,-25-24-1,25 0-15,0 0 0,0 0 16,0-1-16,-25 1 0,25 0 15,0 0-15,0 0 16,0-1-16,0 1 16</inkml:trace>
  <inkml:trace contextRef="#ctx0" brushRef="#br0" timeOffset="261702.092">29071 2282 0,'25'0'31,"-25"25"-31,0 0 0,0-1 16,0 1 0,0 0-16,-25 0 15,25 0-15</inkml:trace>
  <inkml:trace contextRef="#ctx0" brushRef="#br0" timeOffset="262080.1058">29319 2034 0,'0'-25'16,"25"25"15,-25 25-15,25 0-16,-25 0 0,25-1 15,-25 26-15,24-50 16,-24 25-16,0 0 15,-49-1-15,24-24 16,25 25-16,-25-25 0,25 25 16,-25-25-16,50 0 47,25 0-32,-25 0-15,-1-25 0,1 25 16</inkml:trace>
  <inkml:trace contextRef="#ctx0" brushRef="#br0" timeOffset="262241.9947">29592 2257 0,'0'25'15,"0"0"1,25-25-16,-25 25 15,0-1-15</inkml:trace>
  <inkml:trace contextRef="#ctx0" brushRef="#br0" timeOffset="262498.3069">29865 2034 0,'-25'0'16,"25"25"-1,-25-25 1,25 25 0,0-1-16,0 1 0,0 0 15,25 0-15,0 0 16,0-1-16,-1-24 15,1 0-15,0 0 16,0 0-16</inkml:trace>
  <inkml:trace contextRef="#ctx0" brushRef="#br0" timeOffset="262649.9009">30014 2034 0,'-25'0'0,"0"0"16,0 25-16,25 0 15,0-1-15,-25 1 0,25 0 16,0 25-16,0-26 0,0 1 16,0 0-16,0 0 15,0 0-15,0-1 0</inkml:trace>
  <inkml:trace contextRef="#ctx0" brushRef="#br0" timeOffset="262811.4689">30162 2356 0,'-24'25'15,"-1"0"1,25 0 0,0 0-16</inkml:trace>
  <inkml:trace contextRef="#ctx0" brushRef="#br0" timeOffset="263271.014">30535 2208 0,'0'0'0,"24"0"16,-24-25-16,25 0 0,-25 0 15,0 0-15,0 1 16,-25-1 0,1 25-16,24-25 0,-25 25 15,0 0-15,0 0 16,0 25-16,25 0 15,-24-25-15,24 49 0,0-24 16,0 0-16,0 24 0,24-24 16,-24 0-16,25 0 0,-25 0 15,0 24-15,0-24 0,25 0 16,-25 0-16,0-1 16,-25-48 15,0-1-31,1 0 15,24 0-15,0-24 16,0 24-16,24 0 16,1 0-1,0 25-15,0 0 0</inkml:trace>
  <inkml:trace contextRef="#ctx0" brushRef="#br0" timeOffset="268733.9202">27682 2009 0,'0'-25'16,"25"25"-1,-25-24 1,0-1-1,-25 0 1,25 0 0,-25 25-1,0-25-15,1 1 16,-1 24 15,0 0-15,0 0-1,0 24-15,1-24 16,-1 25-16,0-25 16,25 25-1,-25-25-15,0 0 0,25 25 16,-24 0-16,-1-1 16,25 1-1,-25 25-15,25-25 16,-25-1-16,25 1 15,-25 25-15,25-25 0,0-1 16,0 1-16,0 0 16,0 0-16,25 0 0,-25-1 15,25 1-15,25 25 16,-50-25-16,24-1 0,1-24 16,0 25-16,0-25 0,0 25 15,24-25-15,-24 0 16,0-25-16,0 25 15,-1-25-15,26 1 0,-25-1 16,0 25-16,-1-25 0,-24 0 16,25 0-16,0 1 0,0-1 15,-25 0-15,25 0 0,-25 0 0,24-24 16,-24 24-16,0 0 16,0 0-16,0 1 15,0-1-15,0 0 0,-24 0 16,24 0-16,-25 1 15,25-1-15</inkml:trace>
  <inkml:trace contextRef="#ctx0" brushRef="#br0" timeOffset="269626.7005">30088 2009 0,'0'0'0,"0"-25"31,0 1-16,0-1 1,-25 0 0,0 0-1,25 0-15,-24 25 0,-1 0 16,25-24 0,-25 24-1,0 0-15,0 0 0,-24 24 16,49 1-1,-25-25-15,0 0 0,0 25 16,1 0-16,-1 0 0,0-25 0,25 24 16,-25 1-16,0 0 15,25 25-15,-24-26 0,24 1 16,-25 0-16,25 25 16,-25-26-16,25 1 15,0 0-15,0 25 16,0-26-16,25 1 0,0 0 15,-1 0-15,1-25 16,0 25-16,0-25 16,24 0-16,-24 0 15,0-25-15,0 25 0,0-25 16,-1 0-16,26-24 0,-50 24 0,25 0 16,0 0-16,-25-24 0,24 24 15,1-50-15,0 51 0,-25-26 16,25 25-16,-25 0 0,25-24 15,-25 24-15,0 0 16,0 0 0</inkml:trace>
  <inkml:trace contextRef="#ctx0" brushRef="#br0" timeOffset="270246.5579">30113 571 0,'-25'-25'16,"50"25"31,0 0-47,-25 25 16,24-25-16,1 0 0,0 0 15,0 0-15,0 0 16,0 0-16,-1 0 0,1 0 15,-74 0 17</inkml:trace>
  <inkml:trace contextRef="#ctx0" brushRef="#br0" timeOffset="270438.8726">29989 670 0,'25'0'16,"24"0"-16,-24 0 16,0 0-16,0 0 15,-1 0-15,1 0 16,0 0-16,0 0 16,0 0-16,0 0 15</inkml:trace>
  <inkml:trace contextRef="#ctx0" brushRef="#br0" timeOffset="270965.5975">30857 446 0,'0'0'0,"-25"0"63,25 25-63,-25 0 0,1-25 16,-1 25-16,0 0 15,0 0 1,0-25-16,1 24 15,-1 1-15,0 0 32,25 0-17,25-25 17,24 0-17,-24 0 1,0 0-16,0 25 0,24-25 15,-24 0-15,0 0 0,0 24 16,24-24-16,-24 0 0,0 0 16,0 25-16,0-25 15,-25-25 32,0 1-31</inkml:trace>
  <inkml:trace contextRef="#ctx0" brushRef="#br0" timeOffset="271175.0455">30956 546 0,'0'25'31,"0"-1"-15,0 1-16,0 0 16,-25 25-16,25-26 15,-24 1-15,24 0 0,-25 0 16,25 0-16,-25 49 0,25-49 16,0 24-16</inkml:trace>
  <inkml:trace contextRef="#ctx0" brushRef="#br0" timeOffset="276863.1031">15974 25 0,'50'0'15,"-25"0"-15,24-25 16</inkml:trace>
  <inkml:trace contextRef="#ctx0" brushRef="#br0" timeOffset="305470.8855">8558 15478 0,'24'0'0,"1"0"16,0 0-1,0 0 1,-25-25 0,25 25-16,-1-24 15,-24-1 1,25 0-16,0-25 15,0 50-15,-25-25 0,25 1 16,-25-1-16,0 0 16,0 0-16,0 0 15,0 1-15,0-1 16,0 0 0,-25 25-1,0 0-15,0 0 16,0 25-1,1 0-15,-1-25 16,0 0-16,25 24 0,-25 1 16,0 0-16,25 0 15,-24 0-15,24-1 0,-25 1 16,25 0-16,0 0 0,0 0 16,0 0-16,0-1 15,25 26-15,-25-25 16,24-25-16,-24 25 0,25-25 15,0 24-15,0 1 0,0 0 16,-1-25-16,1 0 0,0 0 16,0 0-16,0 0 15,-1 0 1,1 0 0,0 0 15,-25-25-16,25 25-15</inkml:trace>
  <inkml:trace contextRef="#ctx0" brushRef="#br0" timeOffset="305869.7185">9227 15156 0,'-24'0'15,"48"0"16,1 0-15,-25 24-16,25-24 16,0 0-16,0 0 15,-1 0-15,1 0 16,0 0-16,-25 25 62,-25-25-46</inkml:trace>
  <inkml:trace contextRef="#ctx0" brushRef="#br0" timeOffset="306139.9932">9252 15329 0,'-25'0'0,"50"0"47,-25 25-47,25-25 16,0 0-16,0 0 16,-1 0-1,1 0 1,0 0-1,0 0 17</inkml:trace>
  <inkml:trace contextRef="#ctx0" brushRef="#br0" timeOffset="307051.1874">9872 14883 0,'-25'0'0,"25"-25"15,-24 25 1,48 0 0,1 0 15,0 0-16,0 0-15,0 0 16,-1 0-16,1 0 0,0 0 16,0 0-16,25 0 15,-26 0-15,1 0 0,0 0 16,0 0-16,0 0 16,-1 0-1,-24 25 79,0 0-94,-24-25 16,24 24-1,-25-24-15,25 25 0,0 0 16,-25-25-1,25 25-15,0 0 0,0-1 16,0 1 0,0 0-16,0 0 0,0 0 15,0-1 1,0 1-16,0 0 0,0 0 16,-25 0-16,25-1 15,0 1-15,0 0 0,-25-25 16,25 25-16,0 0 0,0 0 15,0-1-15,0 1 16,-24 0-16,24 25 16,0-26-16,-25 1 15,25 0-15,-25 0 0,25 0 0,0-1 16,0 1-16,0 0 16,0 0-1,0 0-15,0-1 47,0-48 0,0-1-31,0 0-16</inkml:trace>
  <inkml:trace contextRef="#ctx0" brushRef="#br0" timeOffset="307458.6987">9947 15304 0,'-25'0'16,"0"0"0,50 0 30,0 0-46,-1 0 16,1 0-16,0 0 0,0 0 16,25 0-16,-26-24 0,1 24 0,0 0 15,25 0-15,-26-25 0,51 25 16,-50 0-16,-1 0 0,1 0 16,0 0-16,0-25 0,-25 0 15</inkml:trace>
  <inkml:trace contextRef="#ctx0" brushRef="#br0" timeOffset="379908.8352">8310 14833 0,'-25'0'16,"25"25"46,-25 0-62,25 0 16,0-1-16,0 1 16,-25 0-16,25 0 15,0 0-15,-25 24 16,1 1-16,24-25 15,0-1-15,0 1 0,0 0 0,0 0 16,-25 24-16,25-24 0,0 0 16,0 0-16,0 0 0,0 24 15,0-24-15,0 0 0,0 0 16,0 0-16,-25-1 0,25 1 16,0 50-16,-25-26 15,25-24-15,0 49 16,0-49-16,0 0 0,0 0 0,-25 0 15,25-1-15,0 1 16,0 0 0,25 0 62,0 0-63,0-25-15,0 0 16,-1 0-16,1 0 0,0 24 16,0-24-16,0 0 15,-1 0-15,1 0 0,25 25 16,-1-25-16,26 25 16,-26-25-16,26 25 15,-1-25-15,-49 25 0,49-25 16,1 24-16,-50-24 15,24 0-15,26 25 0,-1-25 16,-24 0-16,24 0 16,1 0-16,-26 0 15,50-25-15,1 25 0,-51 0 16,1 0-16,49 0 0,-74 0 16,24 0-16,1 0 0,0 0 15,-1 0-15,1 0 0,0 0 16,24 0-16,0 0 15,-49 0-15,99 25 16,-99-25-16,0 0 16,0 0-16,-1 0 15,-24-25-15,25 25 0,0 0 16,-25-24 0,25 24-16,-25-25 31,25 25-31,-25-25 31,24 0 0,-24 0-15,0 1-16,0-1 0,25 0 16,0-74-1,-25 49-15,0 25 16,0 1-16,25-1 0,-25 0 0,0 0 15,25 0-15,-25-49 16,24 0-16,-24 49 0,25-50 16,-25 51-16,25-1 15,-25-25-15,0 25 0,0 0 0,0 1 16,25-51-16,-25 50 0,0 1 16,25-1-16,-25 0 0,0 0 15,0 0-15,0-24 0,24-1 16,-24 1-1,0 24-15,0 0 16,25 0-16,-25 0 16,0 1-16,0-1 0,0 0 31,-25 25-31,25-25 16,-24 25-16,-1-25 15,25 1 1,-25 24-1,0 0-15,0-25 16,1 25 0,-1-25-16,0 25 15,0 0-15,0-25 16,1 25-16,-1-25 0,0 25 16,-25-24-16,26 24 0,-26 0 15,25 0-15,0 0 0,1 0 16,-1 0-16,0 0 0,-25 0 15,26-25-15,-1 25 16,0 0-16,0 0 0,0 0 16,1 0-16,-1 0 0,0 0 0,0 25 15,-25-25-15,26 0 16,-1 0-16,0 24 0,0-24 16,0 0-16,-49 0 0,49 0 15,0 0-15,1 0 0,-1 0 16,-25 0-16,25 0 0,1 0 0,-1 0 15,-25 25-15,25-25 0,-24 0 16,24 0-16,0 0 0,0 0 16,-24 0-16,-1 0 15,25 0-15,-24 0 0,24 0 16,0 0-16,0 0 0,1 0 16,-26 25-16,25-25 0,0 0 15,0 0-15,1 0 0,-1 0 16,-25 0-16,25 0 0,1 0 15,-1 0-15,0 25 0,-25-25 16,26 0-16,-1 0 0,0 0 0,0 0 16,0 0-16,1 0 0,-1 0 15,0 0-15,0 0 16,0 0-16,1 0 31,-1 0-15,0 0 31,25 25-32</inkml:trace>
  <inkml:trace contextRef="#ctx0" brushRef="#br0" timeOffset="398198.2842">15032 5159 0,'0'-24'15,"24"-1"1,-24 0 15,-24 0-15,-1 25 0,0 0-16,0 0 0,-24 0 15,49 25 1,-25-25-16,0 25 0,0 0 15,0-1 1,25 1-16,-24 0 16,24 0-16,24 0 15,1-1 1,0 1-16,0-25 16,0 0-16,-25 25 0,49 0 15,-24-25-15,-25 25 16,0-1-16,0 1 15,-25 0 1,25 0-16,-49-25 16,24 25-16,0-25 15,0 0 1,25-25 0,0 0-16,25-49 15,0 49 1</inkml:trace>
  <inkml:trace contextRef="#ctx0" brushRef="#br0" timeOffset="398440.3698">15205 5035 0,'0'-24'16,"0"48"15,0 1-31,0 0 0,0 0 15,0 0-15,0 24 16,0-24-16,0 0 0,0 0 16,0-1-16,0 1 0,-25 25 15,25-25-15,0-1 16,0 1-16,0 0 0,0 0 16,0 0-16</inkml:trace>
  <inkml:trace contextRef="#ctx0" brushRef="#br0" timeOffset="398604.5803">15081 5358 0,'25'0'31,"0"0"-15,24 0-16,-24 0 0,0 0 15,25 0-15,-26-25 0,1 25 16</inkml:trace>
  <inkml:trace contextRef="#ctx0" brushRef="#br0" timeOffset="399272.4363">15429 5283 0,'0'-24'15,"0"-1"-15,24 25 16,1-25-16,-25 0 16,-25 25 15,25 25-15,-24-25-16,-1 0 15,25 25-15,-25 0 0,0-1 16,25 1-16,-25 0 0,25 0 15,0 0 1,0-1-16,25 1 16,25-25-1,-25 0-15,-1 0 16,1-25-16,25 1 16,-25 24-16,-25-25 0,24 0 0,1 25 15,0-50-15,0 26 16,0-1-16,-25 0 15,24 0-15,-24 0 32,-24 25-17,24 25 1,0 0-16,-25-25 16,25 25-16,0 0 15,-25-1-15,25 1 0,0 0 16,0 0-16,0 0 15,0 24-15,0-24 0,0 0 16,0 0-16,0-1 0,0 1 16,0 25-16,0-25 0,0 24 15,0-24-15,0 0 0,0 24 16,0-24-16,0 0 0,0 0 16,0 0-16,0 0 0,-25-1 15,25 1-15,0 0 16,-25-25-1,25-25 1,0 0-16,0 1 16,0-1-16,0-25 15,0 0-15,0 26 0</inkml:trace>
  <inkml:trace contextRef="#ctx0" brushRef="#br0" timeOffset="399547.7073">15627 5209 0,'0'0'16,"25"-25"-16,0 25 16,-25-25-16,24 25 15,1 0-15,0 0 16,-25 25-16,25-25 16,-25 25-16,0 0 0,0 0 15,0-1-15,0 1 16,-25 0-16,0 0 15,0 0-15,25-1 16,-24-24-16,-1 0 0,25 25 16,-25-25-16,25-25 15,0 1 1,0-1-16,25 0 16</inkml:trace>
  <inkml:trace contextRef="#ctx0" brushRef="#br0" timeOffset="400216.9217">16173 5035 0,'24'0'47,"1"0"-31,0 0 0,25 0-1,-26 0-15,1 0 0,0 0 16,-50 0 15,0 0-31,1 0 16,-1 0-16,25 25 15,-25-25-15,0 0 0,25 25 0,-25-25 16,1 25-16,-1 0 16,0-1-16,25 1 15,-25-25-15,25 25 0,0 0 16,0 0-16,0-1 15,25-24 1,0 25-16,0-25 31,-1 0-15,1 0 0,0 0-16,0 0 15,0 25 1,-25 0-16,24 0 15,-24 24-15,0-24 16,0 0-16,-24 0 16,24-1-16,-25-24 15,25 25-15,-25-25 0,0 25 16,0-25-16,1 0 16,-1-25-1,0 25-15,25-25 0,0-24 16,25 24-16,-25 0 15</inkml:trace>
  <inkml:trace contextRef="#ctx0" brushRef="#br0" timeOffset="400459.2722">16644 5209 0,'-25'0'16,"25"25"46,25-25-46</inkml:trace>
  <inkml:trace contextRef="#ctx0" brushRef="#br0" timeOffset="400584.9332">16594 5333 0,'0'0'16,"0"25"-16</inkml:trace>
  <inkml:trace contextRef="#ctx0" brushRef="#br0" timeOffset="403754.5243">17239 5159 0,'0'25'47,"0"0"-47,0 0 15,0 0-15,-25 24 16,1-24-16,24 25 0,0-26 0,0 1 16,-25 25-16,25-1 15,0-24-15,0 0 0,-25 0 0,25 0 16,0-1-16,0 1 0,-25-25 47,25-49-47,0 24 0,0 0 15,0-25-15,0 26 0,0-26 0,0 25 16,25 0-16,-25-24 0,25-1 16,0 25-16,-1 1 0,1-1 15,25 0-15,-50 0 16,25 25-16,-1 0 15,1 25-15,-25 0 16,0 0-16,0-1 0,0 1 16,-25 0-16,25 0 15,-24 0-15,-1-1 16,25 1-16,-25-25 16,0 0-1,25-25 1,25 1-16,-25-1 15,25 0-15,0 0 16,-1 0-16,26 1 0,-25 24 16,0-25-16,-1 0 15,1 25-15,0 0 0,0 0 16,-25 25 0,0 0-1,0-1 1,0 1-1,0 0-15,25-25 32,-25-25-17,25 25-15,-1 0 16,-24-25-16,50 1 16,-25 24-16,0 0 15,-25 24 16,24-24-31,-24 25 16,0 0-16,25 0 16,-25 0-16,-25-25 31,1 0-31,-1 0 16,0-25-16,25-25 15,0 25-15,-25 1 16,25-1-16,0-25 0,0 25 15,0 1 1,25 24 0,0 0-1,0 0-15,-1 0 16,1 0 0,0 0-16,0 0 0,0 0 0,-1 24 15,1-24-15,0 25 16,-25 0-16,0 0 15,25-25-15,-25 49 0,0-24 16,0 0-16,0 0 16,0 0-16,25-50 31,-1 0-15,-24 0-16,0 0 15,25 1-15,-25-1 0,25 0 16,-25 0-16,25 25 0,-25-25 15,25 1-15,-1 24 16,1 0-16</inkml:trace>
  <inkml:trace contextRef="#ctx0" brushRef="#br0" timeOffset="404124.5306">18355 5259 0,'0'0'0,"25"0"0,-25-25 15,0 0 1,0 0 0,-25 25-1,1 0-15,-1 0 0,25 25 16,-25-25-16,0 0 0,0 25 16,25 0-16,-24-25 0,24 24 15,-25-24-15,25 25 0,0 0 16,0 0-16,25-25 15,-1 0-15,1 0 16,0-25-16,0 0 16,0 0-16,-25 1 15,0 48 17,0 1-32,0 0 15,0 0-15,24-25 16,1 0-1,0-25 1,0 0-16,0 0 16</inkml:trace>
  <inkml:trace contextRef="#ctx0" brushRef="#br0" timeOffset="404317.0474">18628 5011 0,'0'-25'0,"-124"248"0,273-471 15,-174 298-15,50-125 0,-25 100 31,-25 0-31,25 0 0,-24 24 16,24-24-16,-25 0 0,25 0 16,0-1-16,0 51 0,-25-50 15,25-1-15,0 1 0,0 0 16,0 25-16,0-26 0,0 1 16</inkml:trace>
  <inkml:trace contextRef="#ctx0" brushRef="#br0" timeOffset="404485.8493">18455 5209 0,'49'0'31,"-24"0"-31,25-25 0,-25 25 15,24 0-15,-24-25 0,0 25 16,49 0-16</inkml:trace>
  <inkml:trace contextRef="#ctx0" brushRef="#br0" timeOffset="404784.3314">18728 5308 0,'0'0'15,"24"-25"1,1 1 0,0-1-16,0 0 15,0 0-15,-25 0 16,-25 25 0,0 0-1,0 25-15,0 0 16,1 0-16,-1 0 15,25-1-15,0 1 16,0 0-16,25 0 16,-1-25-16,1 0 15,0 0-15,0 0 16,0 0-16,24-25 0</inkml:trace>
  <inkml:trace contextRef="#ctx0" brushRef="#br0" timeOffset="405033.0509">19199 4936 0,'0'0'0,"0"25"32,0 0-17,0 0-15,0-1 0,0 1 0,0 0 16,-25 25-16,25-26 15,0 76-15,-25-76 16,25 1-16,0 0 0,-25 25 16,25-26-1,25-48 1</inkml:trace>
  <inkml:trace contextRef="#ctx0" brushRef="#br0" timeOffset="405872.3405">19348 5135 0,'-25'0'16,"0"0"-1,0 24 1,0-24-16,25 25 16,-24-25-16,-1 0 0,25 25 15,-25-25 1,25 25-1,25 0 1,0-1 0,-25 1-16,24 0 15,1-25-15,0 0 0,-25 25 16,25-25-16,0 0 0,-1 0 0,1 0 16,-25-25-1,25 25-15,0-25 0,-25 0 16,25 25-16,-25-24 0,0-1 15,0-25 1,0 25 0,-25 25-1,0 25 1,25 0-16,-25 0 16,25 0-16,-25-1 0,25 1 15,0 0-15,0 0 16,25 0-16,0-25 15,0 0-15,0 0 16,-1 0-16,1-25 16,0 25-16,0-25 0,0 0 0,0 25 15,-1-49-15,1 24 0,0 0 16,-25 0 0,-25 25 15,25 25-31,0 0 15,-25-25-15,25 25 0,0-1 16,25-24 15,0-24-31,0-1 16,0 0-16,-25 0 16,24 0-16,1 1 0,0 24 15,-25-25-15,0 50 31,-25 24-15,25-24-16,0 0 0,0 0 16,0-1-16,0 26 0,-25 0 0,25-1 15,0-24-15,-24 25 0,24-26 16,-25 26-16,25-25 16,-25 0-16,25-1 0,0 1 15,-25-25-15,0 25 0,1-25 16,24 25-16,-25-25 0,-25 0 15,50-25-15,-25 25 0,25-25 16,0 0-16,0 1 16</inkml:trace>
  <inkml:trace contextRef="#ctx0" brushRef="#br0" timeOffset="406087.8444">19993 5407 0,'0'25'31,"0"0"-15,0 0 0,0 0-16,-25-25 0,25 24 15,0 1-15,-25-25 16</inkml:trace>
  <inkml:trace contextRef="#ctx0" brushRef="#br0" timeOffset="406665.315">20464 5383 0,'0'0'0,"0"-25"0,25 25 16,-25-25-16,24 0 16,-24 0-16,0 1 15,0-1-15,0 0 16,-24 0 0,-1 25-1,0 0-15,-25 0 16,26 25-16,-1-25 0,0 25 15,0 0-15,0-1 0,1 1 16,-1 0-16,0 0 0,25 0 16,0-1-16,25 1 15,0-25 1,-1 0-16,1 0 0,0-25 0,25 25 16,-26-24-16,1-1 0,50-25 15,-51 25-15,1 1 0,0-1 16,0 0-16,0 0 0,24-49 15,-24 49-15,-25-25 0,25 26 16,-25-1-16,0 0 0,0 0 16,0 50 15,-25 0-15,0 0-16,25-1 15,-25 1-15,1 0 0,24 49 16,-25-49-16,25 0 0,0 0 15,-25 24-15,25 1 16,0-25-16,0 24 0,0-24 0,0 0 16,0 0-16,25 0 0,-25-1 15,25 1 1,-1-25 0</inkml:trace>
  <inkml:trace contextRef="#ctx0" brushRef="#br0" timeOffset="408745.5412">15156 7491 0,'24'0'16,"-24"-25"0,25 25-16,-25-25 15,0 1-15,25-1 16,-25 0-1,0 0-15,0 0 16,-25 1-16,0 24 16,-24 0-1,24 0 1,0 0 0,0 49-16,25-24 0,-24 0 15,24 0-15,-25-1 0,25 1 16,-25 25-16,25-25 0,-25-1 15,25 1-15,0 0 0,0 0 16,0 24-16,25-24 16,0-25-16,0 0 15,-25-25-15,24 25 16,-24-24-16,50-26 0,-25 25 16,0 0-16,-25-24 0,24 24 15,1 0-15,25-49 0,-25 24 16,-25 1-16,24 24 0,1-25 0,0-24 15,0 24-15,-25 25 0,25 1 16,-25-1-16,0 0 16,25 0-16,-25 0 0,0 1 31,-25 24-31,25 24 0,-25 1 16,25 25-16,0-25 15,-25-1-15,0 1 0,25 0 16,0 25-16,-25-1 0,25 1 15,0-25-15,-24-1 0,24 26 16,0 0-16,0-26 0,0 1 0,0 0 16,0 0-16,0 0 15,0-1-15,0 1 0,0 0 16,0 0-16,0 0 0,0-1 31,-25-24-31,25-24 31,0-1-31,25 0 16,-1 0-16,-24 0 16</inkml:trace>
  <inkml:trace contextRef="#ctx0" brushRef="#br0" timeOffset="408953.1618">15577 7268 0,'25'0'32,"0"0"-32,0 0 15,0 0-15,-1 0 16,1 0-16,-25 25 16,25-25-1</inkml:trace>
  <inkml:trace contextRef="#ctx0" brushRef="#br0" timeOffset="409107.7778">15602 7392 0,'0'25'0,"-25"-25"0,25 24 16,25-24 0,0 0-1,0 0-15,0 0 16,-1 0-16,1 0 0,0 0 15,0 0-15,0 0 0,-1-24 16,26-1-16</inkml:trace>
  <inkml:trace contextRef="#ctx0" brushRef="#br0" timeOffset="409860.5169">16495 6995 0,'0'-25'46,"-25"25"1,1 0-31,-1 0 0,0 0-16,0 0 15,0 25 1,0 0-16,1 0 15,-1-25-15,25 24 0,-25 1 16,0 0-16,25 0 16,-25 0-16,25-1 0,0 1 15,0 0-15,0 0 16,25 0 0,0-1-16,0-24 0,0 0 0,-1 0 15,26 25-15,-25-25 16,0 0-16,0 0 0,-1-25 15,26 1-15,-25-1 16,-25 0-16,25 25 16,-1-25-16,-24 0 0,0 1 15,0-1-15,0 0 16,0 0 0,0 0-16,-24 1 15,-1-1 1,25 0-1,-25 25 1,25-25-16</inkml:trace>
  <inkml:trace contextRef="#ctx0" brushRef="#br0" timeOffset="410101.8713">16545 6821 0,'0'-25'0,"-25"50"46,25 0-46,-25 0 16,25 0-16,-25 0 0,25-1 16,-24 1-16,24 50 0,-25-51 15,25 1-15,-25 0 0,25 0 16,0 24-16,0-24 0,-25 0 16,25 0-16,0 0 0,0-1 15,0 1-15,0 0 16,25-25-16,0 0 0,0-25 15</inkml:trace>
  <inkml:trace contextRef="#ctx0" brushRef="#br0" timeOffset="410456.5283">16768 6896 0,'0'0'0,"25"0"16,-25-25-1,0 50 17,0 0-17,-25-1-15,25 1 16,-25 25-1,0-25-15,25-1 0,0 1 16,0 25-16,-24-25 0,24-1 16,0 1-16,0 25 15,0-25-15,0-1 0,0 1 16,0 0-16,0 0 0,0 0 16,24-1-16,1-24 31</inkml:trace>
  <inkml:trace contextRef="#ctx0" brushRef="#br0" timeOffset="410753.5824">16966 6995 0,'0'0'0,"0"25"31,-24-25-15,24 74 0,0-49-1,0 0-15,0 0 0,0-1 0,0 1 16,0 0-16,0 0 16,0 0-16,0-1 0,24 1 15,-24 0 1,-24-25-1,24-25 1,0 0-16,0 1 16,0-1-16</inkml:trace>
  <inkml:trace contextRef="#ctx0" brushRef="#br0" timeOffset="410987.0316">16991 6995 0,'0'25'47,"0"0"-47,0-1 16,25 1-16,0 0 15,-25 0-15,25-25 0,-1 25 0,-24-1 16,50 1-16,-25 0 0,0 0 16,-1-25-16,1 0 15,-25 25-15,0-75 31,0 25-31,0 0 16,0 1-16</inkml:trace>
  <inkml:trace contextRef="#ctx0" brushRef="#br0" timeOffset="411221.7225">17214 6896 0,'0'-25'15,"25"50"16,-25 24-15,0-24-16,0 0 16,0 0-16,0 24 15,-25-24-15,25 0 0,0 0 16,0 0-16,0-1 16,0 1-16,0 0 15,0-50 16</inkml:trace>
  <inkml:trace contextRef="#ctx0" brushRef="#br0" timeOffset="411533.8893">17438 6697 0,'0'0'0,"24"25"16,-24 0-16,25-25 16,-25 25-16,25-1 0,-25 1 0,25-25 15,0 50-15,-25-25 0,25 24 16,-25-24-16,0 0 0,0 49 16,0-49-16,0 0 0,0 0 15,-25 24-15,25-24 0,-25 25 16,-25-1-16,25-24 15,25 0-15,-24-25 0,24 25 0,-25-25 16,0 25-16,0-25 16,25-25-1,0 0 1,25 0-16</inkml:trace>
  <inkml:trace contextRef="#ctx0" brushRef="#br0" timeOffset="412069.4495">17983 6796 0,'0'-24'31,"-24"24"1,-1 24-17,25 1 1,-25-25-16,25 25 0,-50 0 16,50 0-16,-24 0 15,24-1-15,-25 1 0,25 0 0,-25 25 16,25-26-16,0 1 0,0 0 0,0 0 15,25 24-15,-25-24 16,25 0-16,-25 0 0,24 0 0,1-25 16,0 24-16,-25 1 0,25-25 15,0 0 1,-1 0-16,-24-25 31,25 25-31,-25-24 0</inkml:trace>
  <inkml:trace contextRef="#ctx0" brushRef="#br0" timeOffset="412436.109">18182 6697 0,'0'25'32,"0"0"-32,0 0 15,0-1-15,0 1 16,0 25-16,-25-25 15,25 0-15,0-1 0,0 26 16,0-25-16,0 24 0,0-24 0,0 0 16,0 0-16,0 0 0,0-1 15,0 1-15,0-50 32,0 1-32,0-1 15,0 0-15</inkml:trace>
  <inkml:trace contextRef="#ctx0" brushRef="#br0" timeOffset="412749.7462">18331 6871 0,'0'0'0,"24"0"0,-24-25 31,-24 50 0,-1-25-31,25 25 0,-25-25 16,0 25-16,-24-25 15,49 24-15,-25-24 0,25 25 16,0 0 0,0 0-1,0 0 1,0-1 0,0 1-16,25-25 15,-25 25-15,24-25 0,1 25 16,0-25-16,0 0 0,0 25 15,-1-25-15,1 0 16,0-25-16,0 0 16</inkml:trace>
  <inkml:trace contextRef="#ctx0" brushRef="#br0" timeOffset="412938.2392">18579 6970 0,'25'0'32,"24"0"-17,-49 25-15,50-25 16,-25 0-16,-1 0 0,1 0 16,0 0-16,-25-25 15</inkml:trace>
  <inkml:trace contextRef="#ctx0" brushRef="#br0" timeOffset="413189.5652">18951 6871 0,'0'25'31,"0"0"-15,0-1-16,0 1 15,0 0-15,0 0 16,0 0-16,0-1 0,0 1 16,0 0-16,0 0 15,0 0 1,0-50 15</inkml:trace>
  <inkml:trace contextRef="#ctx0" brushRef="#br0" timeOffset="413485.7704">19149 6648 0,'0'-25'0,"25"25"31,-25 25-16,25-25-15,-25 24 0,25 1 0,-1 0 16,1 0-16,-25 0 0,25-1 16,-25 1-16,50 50 15,-50-50-15,0 49 0,0-49 16,0 0-16,-25-1 0,25 1 16,-25 25-16,0-1 0,0-24 0,1 0 15,-1 0 1,0 0-16,25-50 31,0 0-31</inkml:trace>
  <inkml:trace contextRef="#ctx0" brushRef="#br0" timeOffset="413799.9267">19596 6970 0,'25'0'31,"-1"0"-15,26 0-16,-25 0 15,0 0-15,-1 0 0,1 0 16,0 0-16,25 0 0,-26 0 16,1 0-16,0 0 15,-25-25-15,-25 1 32</inkml:trace>
  <inkml:trace contextRef="#ctx0" brushRef="#br0" timeOffset="414020.3368">19819 6796 0,'-25'-24'0,"25"48"32,0 1-32,0 0 15,0 0-15,0 0 16,0 24-16,-25-24 0,25 0 15,0 0-15,0 0 0,0-1 16,0 26-16,0-25 0,0 0 16,0-1-16</inkml:trace>
  <inkml:trace contextRef="#ctx0" brushRef="#br0" timeOffset="414281.9529">20241 6672 0,'0'25'16,"0"0"-1,0 0-15,0 0 16,0-1-16,0 26 15,0-25-15,0 25 0,0-1 16,0-24-16,0 0 0,0 24 0,0 1 16,0-25-16,0 0 15,0-1-15,24 1 16</inkml:trace>
  <inkml:trace contextRef="#ctx0" brushRef="#br0" timeOffset="415547.9267">16446 7888 0,'24'-25'47,"1"25"-47,0 0 16,0 0-16,0 0 15,-1 0 1,1 0-16,0 0 15,0 0-15,0 0 16,24 0-16,-24 0 0,0 25 16,24-25-16,-24 0 0,0 0 15,49 0-15,-24 0 16,49-25-16,-74 25 0,0 0 16,0 0-16,-1 0 0,51 0 0,-50 0 15,-1 0-15,26 0 16,-25 0-16,24 0 0,1 0 15,-25 0-15,0 0 0,24 0 0,-24 0 16,25 25-16,-25-25 0,24 0 16,-24 0-16,0 0 0,24 0 15,-24 0-15,0 0 0,0 0 16,0 0-16,-1 0 0,51-25 16,-50 25-16,24 0 0,-24 0 15,0 0-15,49 0 0,-49 0 0,25 0 16,-26 0-16,1 0 15,25 0-15,24 0 0,-49-25 16,25 25-16,-25 0 0,24 0 16,50 0-16,-74 0 0,25 0 0,-1 0 15,-24 0-15,25 0 0,49 0 16,-25 0-16,-24 0 0,0 0 16,-1 0-16,75 0 15,-74 0-15,-1 25 0,1-25 16,0 0-16,-1 0 0,26 0 0,-50 0 15,-1 0-15,1 0 0,25 0 16,-25 0 0,-1 0-16,1 0 15,0 0 1,0 0 0</inkml:trace>
  <inkml:trace contextRef="#ctx0" brushRef="#br0" timeOffset="416880.422">18182 8359 0,'-25'0'15,"25"25"-15,25-25 47,0 0-47,-25-25 16,24 25-1,1-25-15,0 25 16,0-24-16,0 24 16,24-25-1,-24 25-15,0 0 16,-25-25-16,25 25 15,-25-25-15,24 25 32,-24-25-32,0 1 15,0-1 32,-24 25-31,24-25-1,-25 25 1,0 0 15,25-25-31,-25 25 16,0-25 0,1 25 15,-1 0-16,25 25 1,-25 0-16,0-25 16,0 0-1,25 25-15,0 0 16,-24-25 0,24 24-1,-25-24-15,25 25 16,0 0 15,-25-25-31,25 25 31,0 0-15,0-1 15,0 1 0,0 0-15,25-25 0,-25 25-16,0 0 31,25-25-31,-25 24 31,24-24-15,-24 25-16,25-25 15,-25 25 1,25-25-16,0 0 16,0 25-1,-1-25 1,1 0 0,0 0-1,0 0-15,0 0 0,-1 0 0,1 0 16,0 0-16,0 0 15,0 0-15,0 0 16,-25-25-16,24 0 16,-24 0-16</inkml:trace>
  <inkml:trace contextRef="#ctx0" brushRef="#br0" timeOffset="423325.4313">20563 7714 0,'0'25'16,"-25"-25"-16,50 0 31,0 0-16,0 0-15,-1 0 16,1 0 0,-25 25-1,25-25-15,0 0 16,0 0 0,0 25-16</inkml:trace>
  <inkml:trace contextRef="#ctx0" brushRef="#br0" timeOffset="423470.093">20613 7863 0,'0'0'0,"-25"0"16,50 0-1,-1 0 1,1 0-16,0 0 15,0 0-15</inkml:trace>
  <inkml:trace contextRef="#ctx0" brushRef="#br0" timeOffset="423913.3272">21406 7466 0,'0'25'16,"0"0"-1,0 0 1,-24-1-1,24 1 1,0 0-16,0 0 16,0-50 15</inkml:trace>
  <inkml:trace contextRef="#ctx0" brushRef="#br0" timeOffset="424064.9218">21382 7342 0,'0'25'32,"0"0"-17</inkml:trace>
  <inkml:trace contextRef="#ctx0" brushRef="#br0" timeOffset="424407.0146">21506 7466 0,'0'0'0,"0"25"16,0 0 0,0 0-1,0-1 1,24-48 15,-24-1-15,25 0-16,0 0 15,-25 0-15,25 25 0,-25 50 47,0-25-31,0 0-16,0-1 15,0 1-15,0 0 0,25-25 16,-1 0 0,1-25-1,0 0 1,-25 1-16</inkml:trace>
  <inkml:trace contextRef="#ctx0" brushRef="#br0" timeOffset="424580.5383">21903 7268 0,'0'0'15,"0"25"1,-25-1 0,25 1-16,-25-25 15,25 25-15,0 25 0,-25-26 0,25 1 16,-25 0-16,25 0 0,0 0 16,0 24-16,0-24 15,0 0-15,25 0 16</inkml:trace>
  <inkml:trace contextRef="#ctx0" brushRef="#br0" timeOffset="424740.1108">21779 7466 0,'0'0'0,"24"0"31,1 0-31,0 0 0,0 0 15,0 0-15,-1 0 16,1 0-16</inkml:trace>
  <inkml:trace contextRef="#ctx0" brushRef="#br0" timeOffset="425766.6595">21977 7565 0,'25'0'32,"0"0"-32,-1 0 15,1 0-15,0-24 16,0-1-16,0 25 16,-25-25-16,0 0 0,0 0 15,-25 25 1,0 0-16,0 25 15,0 0 1,1-25 0,24 25-16,0 0 15,24-1 1,1-24-16,0 0 16,0 0-16,0 0 15,24 0-15,-24-24 0,0 24 16,0-25-16,-1 25 0,26-25 15,-50 0-15,25 25 16,-25-25-16,25 25 16,-25-24-16,-25 24 15,0 0-15,0 0 16,25 24-16,-25-24 16,25 25-16,-24-25 15,24 25-15,0 0 0,0 0 16,49 24-1,-49-24-15,0 0 0,0 0 16,25-1-16,-25 1 16,0 25-16,0-25 0,-25-1 15,0 1-15,25 0 0,-24-25 16,-1 25-16,0-25 16,0 0-16,25-25 15,0 0 1,0-24-16,25 24 15,-25 0-15,25 0 0,0 0 16,24 1-16,-24-1 0,0 0 16,0 25-16,-25-25 0,24 25 15,26-25-15,-25 1 0,0 24 16,-1 0-16,-24-25 16,25 25-16,-25-25 15,-25 25 1,1 0-1,-1 0 1,25 25-16,-25-25 0,25 25 16,0-1-1,0 1 1,25-25-16,24 0 31,-24 0-31,0 0 16,0 0-16,-25-25 0,25 1 0,-1 24 15,-24-25-15,25 25 16,-25 25 31,0-1-47,0 1 16,25 0-1,0-25 1,0-25-1,-25 0 1,25 25-16,-25-24 16,24 24-16,-24-25 0,25 25 15</inkml:trace>
  <inkml:trace contextRef="#ctx0" brushRef="#br0" timeOffset="428066.4384">16197 9277 0,'0'0'0,"-24"0"16,48 0 31,1 0-47,-25 25 15,25-25-15,0 0 0,0 0 16,-1 0-16,1 0 16,0 0-1,0 0-15,-50 0 47</inkml:trace>
  <inkml:trace contextRef="#ctx0" brushRef="#br0" timeOffset="428220.0238">16222 9401 0,'0'0'0,"0"25"16,0 0 0,25-25-16,0 24 0,0-24 15,-1 0-15,1 0 16,0 0-16,0 0 15,0-24-15</inkml:trace>
  <inkml:trace contextRef="#ctx0" brushRef="#br0" timeOffset="429499.2753">15528 9401 0,'0'25'0,"25"-25"31,-25-25 0,0 0-15,-25 25 0,25-25-1,-25 25 1,0 0-16,0 0 15,1 0-15,-1 0 16,25 50-16,-25-50 0,25 25 16,-25 0-16,25-1 15,-25 1-15,25 0 0,0 0 0,-25 0 16,25-1-16,0 1 0,0 0 16,25 0-16,0-25 15,0 0-15,0 0 16,0 0-16,-25-25 0,24 25 15,-24-25-15,25 0 0,0-24 16,0 24-16,0 0 0,-25 0 16,24-24-16,1 24 0,0-74 0,0 74 15,0-25-15,-25 1 0,24 24 16,1-49-16,-25 49 0,0 0 16,-25 25 15,25 50-31,0-26 15,-24 26-15,24-25 0,-25 0 16,25-1-16,0 1 0,-25 50 16,25-51-16,0 26 0,0-25 15,-25 0-15,25 24 0,-25 26 16,25-51-16,0 1 0,0 25 16,0-25-16,-24 24 0,24-24 15,0 0-15,0 0 16,24-50 15,1 0-31,-25 0 16</inkml:trace>
  <inkml:trace contextRef="#ctx0" brushRef="#br0" timeOffset="430217.6086">16842 9054 0,'25'-25'16,"-50"50"15,25 0-15,-24-25-16,24 24 15,-25 1-15,25 0 0,-25-25 16,25 25-16,0 0 0,-25-25 16,0 24-16,25 1 0,-24-25 15,24 25-15,0 0 16,-25-25 0,50 0 15,-1 0-31,1 25 15,0-25-15,0 0 0,0 0 16,24 0-16,-24 0 0,0 0 16,0 0-16,-1 0 0,26 0 15,-25 0-15,0 0 0,-1 0 16,1 0-16,-50 0 47,25-25-47,-24 0 15</inkml:trace>
  <inkml:trace contextRef="#ctx0" brushRef="#br0" timeOffset="430425.3732">16991 9153 0,'0'25'15,"0"0"1,0-1-1,0 1-15,0 0 16,0 0-16,0 24 16,0-24-16,0 0 15,0 0-15,0 0 0,25-25 32</inkml:trace>
  <inkml:trace contextRef="#ctx0" brushRef="#br0" timeOffset="430740.6998">17239 9203 0,'0'24'16,"0"1"15,0 0-31,0 0 0,0 0 16,25-1-16,-25 1 15,25 0-15,0-25 16,-1 0 0,1-25-1,-25 0-15,0 1 16,0-1-16,0 0 16,0 0-16,-25 25 0,1-25 15,24 1-15,-25 24 0,0 0 16,0 0-16,0 0 15,50 0 1</inkml:trace>
  <inkml:trace contextRef="#ctx0" brushRef="#br0" timeOffset="431049.1778">17636 9029 0,'0'0'0,"-25"0"47,25 25-47,-24 0 0,-1-1 16,25 1-1,-25 0-15,25 0 0,-25 0 16,25-1-16,0 1 15,0 25-15,0-25 16,0-1-16,0 1 0,25 0 0,-25 0 16,25-25-16,-25 25 15,0-1-15,25-24 16,-1 0-16,1 0 16,0-24-16</inkml:trace>
  <inkml:trace contextRef="#ctx0" brushRef="#br0" timeOffset="431337.4045">17859 9054 0,'0'0'0,"0"25"46,0-1-30,0 1-16,0 0 16,0 0-16,0 0 0,0-1 15,0 1-15,0 0 0,0 0 16,0 0-16,0-1 16,0 1-1,0-50 1,25 1-1</inkml:trace>
  <inkml:trace contextRef="#ctx0" brushRef="#br0" timeOffset="431633.6115">18058 9103 0,'0'0'0,"-25"25"47,0-25-32,0 0-15,1 25 16,-1-25-16,0 0 0,25 25 16,-25-25-16,0 0 15,25 25-15,25-1 32,0-24-32,-25 25 0,25-25 15,0 25 1,-1-25-16,1 0 15,-25 25-15,25-25 0,0 0 16,0 0-16,-1 0 0,1-25 16,0 25-16</inkml:trace>
  <inkml:trace contextRef="#ctx0" brushRef="#br0" timeOffset="431810.1959">18182 9178 0,'0'49'16,"0"-98"-16,25 49 31,-1 0-15,1 0-16,0 0 15,0 0-15,0 0 0,-1 0 16,1 0-16,0 0 16,0 0-16</inkml:trace>
  <inkml:trace contextRef="#ctx0" brushRef="#br0" timeOffset="432057.2378">18579 9029 0,'0'25'47,"0"0"-47,0-1 0,0 1 15,0 0 1,0 0-16,0 0 16,0-1-16,0 1 15,-25 0-15</inkml:trace>
  <inkml:trace contextRef="#ctx0" brushRef="#br0" timeOffset="432319.9614">18777 8806 0,'0'24'15,"0"1"1,0 0-16,0 0 0,25 0 15,-25-1-15,25 1 0,0 25 16,-1-25-16,-24 0 0,0-1 16,25 1-16,-25 0 0,0 25 15,0-26-15,0 1 0,-25 0 16,1 0-16,24 0 0,0-1 16,-25-24-16</inkml:trace>
  <inkml:trace contextRef="#ctx0" brushRef="#br0" timeOffset="432595.0382">19174 9029 0,'25'0'47,"0"0"-47,-1 0 0,1 0 16,0 0-16,0 0 0,0 0 16,24 0-16,-24 0 0,0 0 15,0 0-15,-1 0 16,-24-25-16</inkml:trace>
  <inkml:trace contextRef="#ctx0" brushRef="#br0" timeOffset="432794.9383">19372 8830 0,'-24'0'15,"24"25"1,0 0-1,-25-25-15,25 25 0,0 24 16,0-24-16,0 0 0,0 0 16,0 0-16,0 0 0,0-1 15,0 1-15,0 0 0,0 0 16</inkml:trace>
  <inkml:trace contextRef="#ctx0" brushRef="#br0" timeOffset="433027.8279">19720 8731 0,'0'25'16,"0"0"-1,0 0-15,0-1 0,0 1 16,0 50-1,0-51-15,0 26 0,0-25 16,0 0-16,0 24 0,0 1 16,0 24-16,0-49 0,0 0 15,0 0-15,0 0 16</inkml:trace>
  <inkml:trace contextRef="#ctx0" brushRef="#br0" timeOffset="433877.5465">17165 9798 0,'-25'0'15,"50"0"32,0 0-31,-1 0-1,1 0-15,0 0 16,0 0-16,0 0 0,-1 0 16,1 0-16,0 0 0,25 0 15,-26 0-15,1 0 0,0 0 0,0 0 16,0 0-16,49 0 0,-49 0 15,0 0-15,0 0 0,-1 0 16,100 0 0,-99 0-16,25 0 0,-25 0 0,24 0 15,26 0-15,-51 0 0,26-25 16,-25 25-16,0 0 0,24 0 16,-24 0-16,0 0 0,0 0 15,-1 0-15,1 0 0,25-25 16,-25 25-16,-1 0 0,1 0 15,25 0-15,24 0 0,-49 0 16,99 0-16,-74 0 0,-1 0 16,-24 0-16,25 0 0,-1 0 15,-24 0-15,0 0 0,0 0 16,0 0-16,-1 0 16,1-25-16,0 25 15,0 0-15,0 0 16,-1 0-1,-48 0 17</inkml:trace>
  <inkml:trace contextRef="#ctx0" brushRef="#br0" timeOffset="434640.7928">17983 9971 0,'-24'0'16,"48"0"15,1 0-31,0 0 16,0 0-16,0 0 15,-1 0-15,1 0 0,0 0 0,0 0 16,0 0-16,24 0 15,-24 0-15,0 0 0,24 0 16,-24 0-16,0 0 0,0 0 16,-50 0 15,0 0 16,25 25-32,0 0-15,-25 0 16,1 25 0,24-26-1,0 1-15,0 25 16,0-25-16,0-1 16,0 1-16,-25 0 0,25 0 0,0 24 15,0-24-15,0 0 16,0 0-1,0-50 32</inkml:trace>
  <inkml:trace contextRef="#ctx0" brushRef="#br0" timeOffset="434833.2759">18157 10195 0,'0'-25'16,"25"25"-1,24 0 1,-24 0-16,25 0 0,-25 0 16,24 0-16,-24 0 0,0 0 0,24 0 15,1-25-15,-25 25 0,0 0 16,0 0-16</inkml:trace>
  <inkml:trace contextRef="#ctx0" brushRef="#br0" timeOffset="442502.9456">14560 11261 0,'0'25'16,"0"0"31,0 0-47,0 0 15,0-1 1,0 1-1,0 0 1,-24-25-16,24 25 16,0 0-16,0-1 0,0 1 0,0 0 15,0 0-15,0 24 16,0-24-16,-25-25 0,25 25 16,0 0-16,0 0 15,-25-1 1,25-48 15,25-1-15</inkml:trace>
  <inkml:trace contextRef="#ctx0" brushRef="#br0" timeOffset="442953.3099">14709 11435 0,'25'-25'0,"-25"0"16,0 50 31,0 0-47,-25-25 15,25 25 1,-25-25-16,1 0 15,24 25-15,-25-25 0,0 0 16,0 24-16,0-24 16,1 0-16,-1 25 15,0-25 1,25 25 0,25-25-1,0 0 1,-1 25-1,1-25 1,-25 25-16,25-25 0,-25 24 16,25-24-16,0 25 15,-1-25 1,1 0 15,0 0-15</inkml:trace>
  <inkml:trace contextRef="#ctx0" brushRef="#br0" timeOffset="443172.2339">14908 11460 0,'24'0'47,"1"0"-31,0 0-1</inkml:trace>
  <inkml:trace contextRef="#ctx0" brushRef="#br0" timeOffset="443360.7257">14883 11559 0,'-25'0'0,"25"25"31,25-25-31,0 0 16,-1 0-1,1 0 1,0 0-1,0 0-15,0 0 0,-1 0 16</inkml:trace>
  <inkml:trace contextRef="#ctx0" brushRef="#br0" timeOffset="443917.3072">15379 11361 0,'-25'0'16,"25"24"31,0 1-16,0 0-15,0 0-1,0 0 16,-25-25-15,25 24-16,0 1 16,0 0-1,0 0 1,0 0-16,0-1 16,0 1-1,0 0-15,0 0 16,-25-25-1,25 25-15,-24-1 16,48-48 31,-24-1-31</inkml:trace>
  <inkml:trace contextRef="#ctx0" brushRef="#br0" timeOffset="444153.5755">15577 11733 0,'25'0'0,"-25"24"15,0 1 1,0 0-16,-25-25 16,25 25-1,-24 0-15,-1-25 0,25 24 16,-25-24-16</inkml:trace>
  <inkml:trace contextRef="#ctx0" brushRef="#br0" timeOffset="447433.09">16470 11410 0,'0'-25'16,"-24"25"0,24-24-1,-25-1 1,0 25-1,0 0 1,0 0-16,0 0 16,1 25-16,-1-25 15,0 49 1,0-24-16,25 0 0,0 0 0,-25-25 16,25 24-16,0 1 0,0 0 15,0 0-15,25 0 16,0-25-1,0 0-15,0 0 16,-1 0-16,1-50 16,-25 25-16,25 25 0,-25-25 0,25 1 15,-25-1-15,25 0 16,0 0-16,-25 0 0,0 1 16,24-1-16,1-25 0,-25 25 15,0-24-15,25 24 0,-25 0 0,25-25 16,-25 26-1,0 48 17,0 26-17,-25-25-15,25 0 0,-25 0 16,25-1-16,0 1 0,0 25 0,0-25 16,-25-1-16,25 1 0,0 25 15,0-1 1,0-24-16,-24 25 0,24-25 0,0-1 15,0 1-15,-25 0 16,25 0-16,25-25 47,-1-25-31,-24 0-16,0 0 0,25 25 15</inkml:trace>
  <inkml:trace contextRef="#ctx0" brushRef="#br0" timeOffset="447614.7068">16718 11385 0,'25'0'31,"0"0"-15,0 0-1,-25 25 1</inkml:trace>
  <inkml:trace contextRef="#ctx0" brushRef="#br0" timeOffset="447749.3985">16694 11485 0,'0'0'15,"-25"0"-15,74 0 16,-24 0-1,25 0 1,-25-25-16,-1 25 0,1-25 16,0 0-16</inkml:trace>
  <inkml:trace contextRef="#ctx0" brushRef="#br0" timeOffset="450556.9003">17661 10988 0,'0'25'31,"0"0"-15,0 0-16,-25 0 15,25-1-15,0 1 16,0 0-16,-25 0 16,25 0-16,0 0 15,0-1-15,0 1 16,-24-25-16</inkml:trace>
  <inkml:trace contextRef="#ctx0" brushRef="#br0" timeOffset="450876.0397">17388 11336 0,'0'0'0,"25"0"46,-25 25-30,25-25-16,-1 0 16,1 24-16,0-24 15,0 0-15,0 0 0,0 0 16,-1 0-16,1 0 0,0 0 16,0 0-16,0 0 0,-1 0 15,1 0-15,0 0 31,-50 0 1</inkml:trace>
  <inkml:trace contextRef="#ctx0" brushRef="#br0" timeOffset="451206.1652">17438 11534 0,'0'0'0,"-25"0"0,25 25 16,25-25 15,-1 0-31,1 0 0,25 0 16,-25 0 0,0 0-16,-1 0 15,1 0-15,0 0 16,-25 25-1,-25 0 1,25-1-16,0 1 16,0 0-16,-25-25 0,25 25 15,0 0-15,0 24 0,-24-49 16,24 25-16,0 0 0,0 0 16,0-1-1,-25-48 1</inkml:trace>
  <inkml:trace contextRef="#ctx0" brushRef="#br0" timeOffset="451360.4236">17413 11757 0,'0'0'0,"25"0"31,-1 0-15,26-24-16,-25 24 15,0-25-15,24 25 0,-24 0 0,0-25 16,49 0-16</inkml:trace>
  <inkml:trace contextRef="#ctx0" brushRef="#br0" timeOffset="452016.7404">18529 11162 0,'-25'0'16,"0"25"0,1-25-1,24 25-15,0 0 16,-25-25 0,0 24-1,0-24 1,25 25-16,-25-25 0,1 25 15,-1 0 1,0 0-16,0-1 16,25 1-16,-25-25 0,1 50 15,-1-25-15,0-1 16,0 1-16,0 0 16,25 0-16,-24-25 0,24 25 15,0-1 1,-25-24 15,25-24-15,0-1-1</inkml:trace>
  <inkml:trace contextRef="#ctx0" brushRef="#br0" timeOffset="452476.5065">18207 11286 0,'0'0'0,"0"25"78,0 0-31,0 0-31,24-1-1,-24 1 1,25-25-1,-25 25-15,0 0 16,25-25-16,-25 25 16,0-1-16,25 1 15,-25 0-15,25-25 16,-25 25-16,24-25 16,1 25-16,0-1 15,0-24 1,0 0-16</inkml:trace>
  <inkml:trace contextRef="#ctx0" brushRef="#br0" timeOffset="460385.1954">14610 12278 0,'-25'0'31,"25"25"63,-25 0-79,25 0-15,0 0 16,0-1 0,-24 1-16,24 0 15,0 0-15,0 0 0,0-1 16,0 1-16,0 0 16,-25 0-16,25 0 0,0-1 15,0 1 1,-25-25-16,25 25 15,0-50 32</inkml:trace>
  <inkml:trace contextRef="#ctx0" brushRef="#br0" timeOffset="460849.9505">14784 12402 0,'24'0'0,"-24"-24"15,-24 24 17,24 24-17,-25-24-15,25 25 0,-25-25 0,0 25 16,0-25-16,25 25 15,-24-25-15,-1 0 16,0 25-16,0-25 31,25 24 16,25 1-31,0 0-1,-25 0-15,0 0 16,25-1-16,-25 1 16,24-25-1,1 25-15,0 0 32,0-50-1,0 0-16</inkml:trace>
  <inkml:trace contextRef="#ctx0" brushRef="#br0" timeOffset="461056.4824">14883 12502 0,'25'0'31,"-1"0"-15,1 0-1,0 0 17,-25 24-32</inkml:trace>
  <inkml:trace contextRef="#ctx0" brushRef="#br0" timeOffset="461224.5265">14858 12601 0,'0'0'0,"0"25"16,25-25 0,0 0-1,-1 0-15,1 0 16,0 0-1,-25-25-15</inkml:trace>
  <inkml:trace contextRef="#ctx0" brushRef="#br0" timeOffset="461700.251">15180 12427 0,'25'0'16,"0"0"-1,0 0 1,-25 25-16,25-25 0,-1 25 16,-24 0-16,0-1 15,25 1-15,-25 0 16,0 0-16,0 0 15,-25-1-15,1 1 0,-1 0 16,0 0 0,25 0-16,-25-25 15,0 0 1,25 24-16,0-48 16,0-1-1,25 25 1,0 0-1,0 0 17,0 25-17,-1-25-15,1 0 32,0 0-32,0 0 15,0 0-15,0-25 16</inkml:trace>
  <inkml:trace contextRef="#ctx0" brushRef="#br0" timeOffset="461888.7449">15627 12675 0,'0'25'15,"0"0"1,0 0-16,0-1 15,0 1-15,-25-25 0,25 25 16,0 0-16,-25 0 16,1-25-16,24 24 0,-25-24 0</inkml:trace>
  <inkml:trace contextRef="#ctx0" brushRef="#br0" timeOffset="464599.9842">16371 12551 0,'0'-25'15,"-25"1"16,0 24-15,1 0 0,-1 0-16,0 24 15,0 1 1,0-25-16,25 50 0,-24-50 16,24 25-16,0-1 0,-25 1 15,25 0-15,0 0 16,25-25-1,-1 0-15,1-25 16,0 25-16,0-25 16,0 0-16,-1 1 0,-24-1 15,25 0-15,0 0 0,25-49 16,-50 49-16,25 0 0,-1 0 0,-24 1 16,25 24-16,0-25 0,-25 0 15,0 50 1,-25-25-1,25 25-15,-25-1 0,25 1 16,0 25-16,-24-1 0,24-24 16,-25 0-16,25 25 0,0-26 0,0 26 15,0-25-15,-25 0 16,25-1-16,0 1 0,0 25 16,0-25-16,0-1 0,0 1 15,0 0-15,0-50 31,25-24-31</inkml:trace>
  <inkml:trace contextRef="#ctx0" brushRef="#br0" timeOffset="464761.4849">16644 12576 0,'25'0'15,"0"0"1,-1 0-16,1 0 16,0 0-16</inkml:trace>
  <inkml:trace contextRef="#ctx0" brushRef="#br0" timeOffset="464904.6058">16644 12675 0,'0'0'0,"0"25"16,25-25 0,0 0-1,-1 0-15,1-25 0,25 0 0,-25 25 16</inkml:trace>
  <inkml:trace contextRef="#ctx0" brushRef="#br0" timeOffset="465201.8113">17214 12353 0,'0'0'0,"-24"25"16,24-1-1,-25-24 1,25 25-16,0 0 15,-25 25 1,25-26 0,25-24-16,0 25 15,-1-25-15,1 0 0,0 0 16,0 0-16,24-25 16,1 25-16,-25-24 15,-25-1 1,25 0-16</inkml:trace>
  <inkml:trace contextRef="#ctx0" brushRef="#br0" timeOffset="465388.3074">17363 12353 0,'0'0'16,"-25"0"-16,25 25 16,0-1-16,0 1 15,-24 0-15,24 0 0,0 0 16,0-1-1,0 1-15,0 0 0,0 0 16,0 0 0,24-25-1</inkml:trace>
  <inkml:trace contextRef="#ctx0" brushRef="#br0" timeOffset="465613.7072">17686 12303 0,'-25'0'16,"25"25"-1,-25-25-15,25 25 16,0 0-16,0-1 0,-25-24 16,25 25-16,0 0 0,0 0 0,-24 0 15,24-1-15,0 1 0,-25 0 16,25 25-16,0-26 15</inkml:trace>
  <inkml:trace contextRef="#ctx0" brushRef="#br0" timeOffset="465965.7596">17041 12799 0,'0'25'16,"25"-25"0,-1 0-1,1 0-15,0 0 16,0 0-16,24 0 15,-24 0-15,0 0 0,25 0 16,-26 0-16,1 0 16,25 0-16,-1 0 0,-24 0 0,0 0 15,0 0-15,0 0 16,0 0-16,-1 0 0,-24-25 31,-24 0 0</inkml:trace>
  <inkml:trace contextRef="#ctx0" brushRef="#br0" timeOffset="466403.8324">17264 12923 0,'0'0'0,"-25"0"0,50 0 47,0 0-47,0 0 15,-1 0 1,1 0-16,0 0 0,0 0 16,0 0-16,-1 0 15,1 0 1,-25 25-1,0 0 17,0 0-32,-25-1 15,25 1 1,-24 0-16,24 0 16,0 0-16,0-1 15,-25 1-15,25 0 16,0 0-1,0 0-15,-25 0 0,25-1 16,0-48 15,0-1-15,0 0-16</inkml:trace>
  <inkml:trace contextRef="#ctx0" brushRef="#br0" timeOffset="466574.0588">17314 13146 0,'-25'0'16,"50"0"15,-1 0-31,1-24 0,0 24 16,0 0-16,0-25 0,24 0 16,-24 25-16,0 0 0,0-25 15,0 25-15,-1 0 0,26-25 16</inkml:trace>
  <inkml:trace contextRef="#ctx0" brushRef="#br0" timeOffset="467900.3027">18380 12502 0,'-25'0'16,"1"24"30,-1-24-30,25 25 0,-25-25-16,25 25 0,0 0 31,-25-25-31,25 25 0,-25-25 16,25 24-16,-24 1 15,-1 0 1,0 0-16,25 0 15,-25-25-15,25 24 16,-25 1-16,25 0 16,-24-25-16,24 25 0,0 0 15,-25-25-15,25 24 0,-25 1 16,0 0-16,0 0 16,25 0-1,-24-25-15,24 24 16,0 1-1,-25-25 1,50 0 31</inkml:trace>
  <inkml:trace contextRef="#ctx0" brushRef="#br0" timeOffset="468444.9173">18033 12626 0,'25'0'63,"-25"24"-48,0 1 1,25-25-16,-25 25 16,24-25-1,-24 25-15,0 0 16,25-25 0,0 24-1,-25 1 1,25-25-16,-25 25 15,0 0-15,25-25 16,-25 25-16,0-1 0,24-24 16,-24 25-16,25 0 15,0 0-15,0 0 16,0-1-16,-1-24 16,-24 25-16,25-25 15,0 25-15</inkml:trace>
  <inkml:trace contextRef="#ctx0" brushRef="#br0" timeOffset="474455.8145">15156 13146 0,'-25'0'16,"25"25"15,25-25 1</inkml:trace>
  <inkml:trace contextRef="#ctx0" brushRef="#br0" timeOffset="474591.4515">15131 13345 0,'-25'0'16,"50"0"-16,-25 0 31</inkml:trace>
  <inkml:trace contextRef="#ctx0" brushRef="#br0" timeOffset="474732.0765">15131 13494 0,'0'0'0,"-25"0"16,25 25-1</inkml:trace>
  <inkml:trace contextRef="#ctx0" brushRef="#br0" timeOffset="474876.3326">15131 13618 0,'-25'0'15</inkml:trace>
  <inkml:trace contextRef="#ctx0" brushRef="#br0" timeOffset="475012.9696">15131 13692 0,'0'-74'16,"-25"173"-16,50-124 0,-25 50 62</inkml:trace>
  <inkml:trace contextRef="#ctx0" brushRef="#br0" timeOffset="477745.5606">14461 14238 0,'0'-25'0,"0"0"32,0 50 61,0 0-77,0 0 0,-25-1-1,25 1-15,0 0 16,-24 0-16,24 0 15,0 0-15,0-1 16,0 1-16,-25 0 0,25 25 16,0-26-16,0 1 15,0 0-15,-25 25 0,25-26 16,0 1 0,-25 0-16,50-50 62,-25 0-62,0 1 16</inkml:trace>
  <inkml:trace contextRef="#ctx0" brushRef="#br0" timeOffset="478286.5708">14660 14337 0,'24'0'16,"-48"0"31,-1 25-47,0-25 15,0 25-15,0 0 16,1-25-16,-1 24 16,0-24-1,0 0-15,0 0 0,1 0 16,-1 0 0,50 0 15,-1 25-16,1-25 1,-25 25-16,25 0 16,-25 0-1,0-1-15,25-24 16,-25 25-16,0 0 0,25-25 16,-25 25-16,24-25 0,-24 25 15,25-1-15,-25 1 16,0-50 46,25 1-46</inkml:trace>
  <inkml:trace contextRef="#ctx0" brushRef="#br0" timeOffset="478588.0016">14784 14511 0,'-25'0'15,"50"0"32,-1 0-31,1 0 0,0 0-1</inkml:trace>
  <inkml:trace contextRef="#ctx0" brushRef="#br0" timeOffset="478782.4853">14759 14585 0,'0'0'16,"0"25"-16,-25-25 0,50 0 46,0 0-46,-1 0 16,1-25-16,0 25 16,0 0-16,0 0 15,-1-25-15,1 25 16</inkml:trace>
  <inkml:trace contextRef="#ctx0" brushRef="#br0" timeOffset="479401.4449">15106 14362 0,'0'-25'15,"25"25"17,0 0-32,-1 0 0,1 0 15,0 0-15,0 0 0,0 0 16,24 0-16,-24 0 0,0 0 15,0 0-15,-25-25 16,25 25-16,-50 0 47,0 0-47,0 0 16,0 0-1,0 0-15,1 25 0,-1-25 16,0 0-16,0 25 15,25 0-15,0 0 16,0-1-16,0 1 16,25 0-16,0 0 15,0 0-15,-25-1 16,0 1 0,0 0-1,-25 0 1,0-25-1,25 25-15,-25-25 0,0 0 16,1 0 0,24-25-1,0 0-15,24 25 16</inkml:trace>
  <inkml:trace contextRef="#ctx0" brushRef="#br0" timeOffset="479598.5202">15553 14610 0,'0'0'0,"0"25"15,0 0 1,0-1 0,0 1-1,-25-25-15,25 25 16,-25-25-16,25 25 0,-25-25 15</inkml:trace>
  <inkml:trace contextRef="#ctx0" brushRef="#br0" timeOffset="480446.5884">16594 14387 0,'0'-25'47,"0"0"-31,0 0-1,-24 25-15,-1-25 16,-25 25-16,25 0 15,1 0-15,-51 50 32,50-25-32,25 0 0,0 0 0,-25-1 15,25 1-15,0 0 0,0 0 16,0 0-16,25-1 16,0-24-16,0 0 15,0 0-15,24-24 16,-49-26-16,25 25 0,0 0 15,-25 1-15,25-1 0,0-25 16,-1 0-16,1 26 0,-25-1 0,25-25 16,0 1-16,-25 24 0,25 0 15,-25 0-15,0 0 16,0 50 0,-25 0-16,25 49 15,-25-49-15,25 0 0,0 0 0,0 24 16,-25-24-16,25 50 15,0-50-15,0-1 0,0 1 16,0 25-16,0-25 0,0-1 16,-25 1-16,25 0 15,0-50 17,25 25-32,-25-49 15,25 49-15,-25-25 0</inkml:trace>
  <inkml:trace contextRef="#ctx0" brushRef="#br0" timeOffset="480600.1661">16793 14337 0,'0'-25'16,"25"25"0,-1 0-16,1 0 15,25 0 1,-25 25-16</inkml:trace>
  <inkml:trace contextRef="#ctx0" brushRef="#br0" timeOffset="480765.7243">16793 14436 0,'149'-99'0,"-298"198"0,149-74 16,25-25-1,-1 0-15,1 0 0,0 0 16,0 0-16,0 0 16,-1-25-16,1 25 15</inkml:trace>
  <inkml:trace contextRef="#ctx0" brushRef="#br0" timeOffset="481435.9243">17388 13940 0,'0'-25'16,"-25"50"31,25 0-32,0 0-15,0 0 0,0-1 16,0 1-16,-25 0 0,25 0 15,0 0-15,0 24 16,0-24-16,0 0 0,0 0 16,0 24-16,0-24 15,0-50 17,25 0-17,-25 1-15</inkml:trace>
  <inkml:trace contextRef="#ctx0" brushRef="#br0" timeOffset="481854.3887">17587 13891 0,'0'0'0,"0"24"62,-25-24-62,25 25 0,0 0 16,-25 49-1,0-49-15,25 0 0,0 0 0,0 0 16,0-1-16,0 1 16,0 0-16,25-25 15,-25 25-15,25-25 0,0 0 0,-1 0 16,1-25-16,0 0 15,0 0-15,-25 1 16,0-1-16,0 0 16,-25 25-16,0 0 15,-24 0-15,49 25 16,-25-25-16,0 25 0,0-25 16,0 24-16,25 1 15,25-25 16,-25-25-31,25 25 0,0-24 16</inkml:trace>
  <inkml:trace contextRef="#ctx0" brushRef="#br0" timeOffset="482089.3975">17983 13866 0,'-24'0'15,"24"25"1,-25-1-16,25 26 16,-25-50-16,25 25 15,0 0-15,0-1 0,0 1 0,-25 25 16,25-25-16,0-1 0,0 1 16,-25 0-16,25 0 0,0 0 15,0-1-15</inkml:trace>
  <inkml:trace contextRef="#ctx0" brushRef="#br0" timeOffset="482484.3751">17239 14536 0,'-25'0'0,"1"0"16,48 0 31,1 0-32,0 0-15,0 0 0,0 0 0,-1 0 16,1 0-16,25 0 0,-25 0 16,-1 0-16,26-25 0,-25 25 15,25 0-15,74 0 16,-50 0-16,-49 0 0,0 0 16,-1 0-16,1 0 15,-50 0 32,1 0-47</inkml:trace>
  <inkml:trace contextRef="#ctx0" brushRef="#br0" timeOffset="482780.0433">17512 14610 0,'0'25'16,"-25"-25"-16,50 0 31,0 0-31,0 0 16,0 0-16,-1 25 15,1-25 1,-25 24 0,0 1-16,0 0 15,0 0-15,0 24 16,0-24-1,0 0-15,0 0 16,0 0 0,-25-25-1</inkml:trace>
  <inkml:trace contextRef="#ctx0" brushRef="#br0" timeOffset="482948.5934">17462 14808 0,'-24'0'16,"48"0"-1,26 0 1,0-24 0,-25 24-16,-1 0 0,1-25 0,0 25 15,25-25-15,-1 0 0,-24 25 16</inkml:trace>
  <inkml:trace contextRef="#ctx0" brushRef="#br0" timeOffset="483196.8252">18331 14412 0,'-25'0'0,"25"-25"16,25 25 15,-1 0-15,1 0-16,0 0 0,25 0 16,-26 0-16,1 0 15,0 0 1</inkml:trace>
  <inkml:trace contextRef="#ctx0" brushRef="#br0" timeOffset="483361.3847">18281 14585 0,'0'0'0,"25"0"31,0 0-31,-25-25 16,24 25-16,1 0 0,25-24 15,-25 24-15,-1 0 0,1-25 16,0 25-16</inkml:trace>
  <inkml:trace contextRef="#ctx0" brushRef="#br0" timeOffset="483817.6778">18728 14312 0,'0'-25'16,"24"25"-1,26 25 1,-25 0-16,-25 0 16,25-25-16,-25 50 15,0-26-15,0 1 16,-25 25-16,0-50 0,25 25 15,-25-25-15,0 24 0,25 1 16,-49-25-16,49 25 0,-25-25 16,25 25-16,-25-25 0,0 0 15,25-25 17,25 25-17,0 0-15,0-25 16,0 25-16,-1 0 15,26 0 1,-25 0-16,0 0 16,-1 0-16,1 0 15,0 0 1,0 0-16,-25-25 16,25 25-1,-25-49-15</inkml:trace>
  <inkml:trace contextRef="#ctx0" brushRef="#br0" timeOffset="484404.1121">19025 14238 0,'25'0'0,"-25"-25"16,25 25-16,0 0 31,-1 0 0,-24 25-31,0 0 0,0-1 16,25-24-16,-25 25 16,0 0-16,0 0 15,0 0-15,-25-25 16,25 25-16,-24-25 15,24 24-15,-25 1 16,0-25 0,25 25-1,-25-25-15,50 0 32,0 0-17,0-25 1,-1 25-1,1 0-15,0 0 16,0 0-16,0 25 16,-1-25-16,-24 25 15,25-25-15,-25 25 16,0-1 0,0 1-1,0 0-15,-25 0 16,1 0-1,-1-1 1,0-24 0,-25 25-16,26-25 15,-1 0-15,0 25 0,-25-25 16</inkml:trace>
  <inkml:trace contextRef="#ctx0" brushRef="#br0" timeOffset="486068.4996">15205 15032 0,'-25'0'31,"25"24"-31,0 1 31,25-25 1,-25 25-17</inkml:trace>
  <inkml:trace contextRef="#ctx0" brushRef="#br0" timeOffset="486208.1241">15180 15255 0,'0'49'47,"0"-173"-47,0 199 0,25-26 31</inkml:trace>
  <inkml:trace contextRef="#ctx0" brushRef="#br0" timeOffset="486339.8999">15230 15379 0,'-25'25'16,"25"-100"-16,25 125 16,-50 0-16</inkml:trace>
  <inkml:trace contextRef="#ctx0" brushRef="#br0" timeOffset="486473.6624">15180 15528 0,'25'-75'16,"-50"150"-16,25-50 0</inkml:trace>
  <inkml:trace contextRef="#ctx0" brushRef="#br0" timeOffset="486596.3964">15180 15677 0,'0'24'0,"0"1"15,-24-25 1,24 25-1</inkml:trace>
  <inkml:trace contextRef="#ctx0" brushRef="#br0" timeOffset="486844.5644">15131 15850 0,'49'-74'15,"-98"148"-15,49-49 0,25-25 47,-25 25 31</inkml:trace>
  <inkml:trace contextRef="#ctx0" brushRef="#br0" timeOffset="488496.7714">14436 16222 0,'0'-25'16,"-24"25"0,24 25-1,0 0-15,0 0 16,0 0-16,0-1 0,0 1 16,0 0-16,0 25 0,0-25 15,-25-1-15,25 1 0,0 0 16,0 0-16,0 0 0,0-1 15,0-48 1,0-26 0</inkml:trace>
  <inkml:trace contextRef="#ctx0" brushRef="#br0" timeOffset="489265.1171">14610 16247 0,'99'248'172</inkml:trace>
  <inkml:trace contextRef="#ctx0" brushRef="#br0" timeOffset="489294">14784 16346 0,'99'0'62</inkml:trace>
  <inkml:trace contextRef="#ctx0" brushRef="#br0" timeOffset="489315.9855">14808 16446 0,'100'0'79</inkml:trace>
  <inkml:trace contextRef="#ctx0" brushRef="#br0" timeOffset="489788.7695">14759 16346 0,'25'0'16,"-25"25"30,-25 0-46,0 0 16,0-25-16,0 25 0,1-1 16,-1-24-16,0 0 0,0 0 15,25 25-15,-25-25 0,1 0 16,48 0 31,-24 25-32,25-25-15,0 25 16,0-25-16,0 25 16,-1-1-1,1-24-15,0 0 16,-25 25-16,25-25 0,0 0 16</inkml:trace>
  <inkml:trace contextRef="#ctx0" brushRef="#br0" timeOffset="490695.682">18777 16297 0,'0'-25'16,"25"25"-16,0 0 31,0 0-15,-25 25-16,0-1 0,0 1 16,0 0-16,0 0 0,-25 0 15,25 0-15</inkml:trace>
  <inkml:trace contextRef="#ctx0" brushRef="#br0" timeOffset="490821.3499">18777 16594 0,'0'50'31,"0"-174"-31,0 198 0,25-24 31,0-50-31,-25-25 16</inkml:trace>
  <inkml:trace contextRef="#ctx0" brushRef="#br0" timeOffset="512311.4292">19124 14089 0,'0'0'0,"25"0"0,-25-25 0,25 25 15,-25-25-15,0 1 47,-25 24-47,0 0 16,1-25 0,-1 25-1,0-25-15,0 25 0,0 0 16,1 0-16,-26-25 15,25 25-15,0 0 0,-49 0 16,49 0-16,0 0 0,1 0 16,-1 25-16,0-25 0,0 25 15,0-25-15,25 25 0,-24-25 16,-1 24-16,0 1 0,0 0 16,25 0-16,-25 0 0,25-1 15,-25 1-15,25 0 0,-24 0 16,24 0-16,0 24 0,-25-24 15,25 0-15,-25 0 0,25 0 16,0-1-16,0 1 0,-25 0 16,25 0-16,0 0 0,0-1 15,0 1-15,0 0 0,0 0 16,0 0-16,25-25 16,-25 24-16,0 1 0,0 0 15,25-25-15,-25 25 16,25 0-16,-1-1 15,1 1-15,25 0 0,-25 0 16,0-25-16,-25 25 16,49-1-16,-24-24 15,0 25-15,0-25 16,24 25-16,-24-25 0,0 0 0,0 25 16,-1-25-16,26 0 15,-25 0-15,0 0 16,-1 0-16,1 0 15,0 0-15,0 0 0,0 0 16,-1-25-16,26 25 0,-25-25 16,0 25-16,-1 0 0,1 0 15,25-25-15,-25 1 0,-1 24 16,1-25-16,0 25 0,-25-25 16,50-25-16,-26 26 15,-24-1-15,25-25 16,-25 25-16,0 1 0,25-1 0,-25 0 15,0 0-15,25 0 0,-25-24 16,0-26-16,0 51 16,0-1-16,0-50 0,0 26 15,-25-1-15,25 25 16,0 0-16,-25 1 0,25-1 16,-25 0-16,1-49 0,24 49 0,-25 0 15</inkml:trace>
  <inkml:trace contextRef="#ctx0" brushRef="#br0" timeOffset="592715.0388">19695 16272 0,'0'0'0,"0"-25"0,25 0 15,-25 0 1,0 1-16,0-1 16,0 0-1,0 0-15,0 0 16,-25 25 0,0-24-16,0 24 0,1-25 15,-1 25 1,0 0-16,0-25 0,0 25 15,0 0 1,1 0-16,-1 25 16,0 0-16,0-25 15,0 0-15,1 24 16,-1 1-16,0 0 16,0-25-1,25 25-15,-25-25 0,25 25 0,-24-25 16,24 24-16,-25-24 15,0 50 1,25-25-16,-25 0 16,25-1-1,0 1-15,0 0 16,0 0-16,0 0 16,0 0-16,0-1 15,0 1 1,0 0-1,0 0-15,25-25 16,-25 25-16,0-1 16,25-24-16,-25 25 15,25-25-15,-25 25 16,24 0 0,1-25-1,0 25-15,0-25 16,0 24-1,-1-24-15,1 0 16,-25 25-16,25-25 16,0 0-16,0 25 15,-1-25-15,1 0 16,0 25 0,0-25-16,0 0 15,0 0-15,-1 25 16,1-25-16,0 0 15,0 0-15,0 0 16,-1 0-16,1 0 16,0 0-16,0 0 15,0 0-15,-1 0 16,1 0-16,-25-25 16,25 25-16,-25-25 0,25 25 15,0 0-15,-25-25 0,24 25 16,1-25-1,-25 1 1,25 24-16,-25-25 16,25 0-16,-25 0 15,25 25-15,-25-25 0,0 1 16,24 24-16,-24-25 16,25 0-16,-25 0 15,0 0 1,25 1-16,-25-1 15,0 0 1,0 0-16,0 0 16,0 0-1,-25 1-15,0-1 16,25 0-16,-24 0 16,24 0-16,-25 25 0,25-24 15,-25-1-15,0 0 16,0 0-16,-24 0 15,49 1-15,-25 24 0,0 0 16,0-25-16,-24 25 16,24 0-16,0 0 15,0 0-15,1 0 16,-1 0 0,0 0-1,0 0 1,0 0-1</inkml:trace>
  <inkml:trace contextRef="#ctx0" brushRef="#br0" timeOffset="609707.5357">25251 4936 0,'25'-25'0,"-50"50"0,50-74 15,-25 24 1,-25 25-16</inkml:trace>
  <inkml:trace contextRef="#ctx0" brushRef="#br0" timeOffset="610131.4014">25301 4961 0,'0'-25'31,"0"0"-16,0 1 1,-25 24-16,0 0 16,0 0-16,1 0 15,-26 0-15,25 24 0,0-24 16,1 25-16,-1-25 0,0 25 16,0 0-16,0 0 0,25-1 15,0 1-15,0 0 16,0 0-16,0 0 0,50-1 15,-25-24-15,0 25 16,-1 0-16,1-25 0,0 0 16,-25 25-16,25-25 0,0 0 15,-25 25-15,-25-1 16,0-24-16,0 25 16,0-25-16,1 25 0,-1 0 15,0-25-15,0 0 0,25 25 16,-25-25-16,1 0 15,24-25-15,0 0 16,24 0-16,26 0 0,-50 1 16,25-1-16,24 0 0</inkml:trace>
  <inkml:trace contextRef="#ctx0" brushRef="#br0" timeOffset="610355.8006">25474 4862 0,'50'0'16,"-298"173"-16,446-346 0,-148 148 0,-25 25 15,-25-25-15,0 75 16,0-25 0,0-1-16,-25 26 15,25-25-15,0 0 0,0 24 0,-25 26 16,25-51-16,0 1 16,25 25-16,-25-25 15,0-1-15,0 1 0,25 0 16,-25 0-16,0 0 0,-25-25 15,0 0 1</inkml:trace>
  <inkml:trace contextRef="#ctx0" brushRef="#br0" timeOffset="610499.4165">25400 5159 0,'0'0'0,"0"-24"15,25 24 1,0 0-16,-1 0 0,1 0 15,25-25-15,-1 25 0,-24 0 16,0 0-16,0 0 0,0 0 16,-1 0-16</inkml:trace>
  <inkml:trace contextRef="#ctx0" brushRef="#br0" timeOffset="611203.2999">25747 5184 0,'25'-49'16,"-50"98"-16,50-49 0,0 0 31,0-25-31,-1 1 0,-24-1 0,25 25 16,-25-25-16,0 0 15,0 0-15,-25 25 16,1 0-16,-1 0 16,0 25-16,0 0 15,25 0-15,0 0 0,-25-1 16,25 1-16,0 0 0,25 0 15,25 0 1,-25-25-16,-1 0 0,1 0 0,0 0 16,0 0-16,25-50 0,-26 50 15,-24-25-15,25 0 0,0 1 16,0-26-16,0 50 0,-25-25 16,0 0-16,24 1 0,-24-1 15,0 50 16,0 24-31,0-24 16,0 0-16,0 0 0,-24 49 16,24 0-16,0 26 15,0-51-15,0 1 0,0-1 16,0 1-16,0 49 0,0-49 0,0-25 16,0 24-16,0-24 0,0 0 15,0 0-15,-25-25 16,25 25-16,0-50 15,0-25-15,0 25 16,0 0-16,0 1 0,0-76 16,0 51-16,0-1 0,0-24 15,0 24-15,0-74 0,0 75 16,25-1-16,-25 0 0,0 26 16,24-1-16,1-25 0,-25 25 15,25 1-15,0 24 0,0-25 16,-1 25-16,1 0 0,0 0 0,0 0 15,0 25-15,-1-1 16,-24 1-16,0 0 16,0 0-16,-24 0 0,24-1 15,-50 1-15,25 0 16,0 0-16,1-25 0,-1 25 0,0-25 16,0 0-1,25-25 1,0 0-16,25 0 0</inkml:trace>
  <inkml:trace contextRef="#ctx0" brushRef="#br0" timeOffset="611559.3449">26913 4837 0,'-25'0'16,"0"0"-16,1 25 16,-1 0-16,25-1 15,-25 26-15,0-25 0,25 0 0,0-1 16,-25 26-16,25-25 0,0 49 16,0-49-16,0 0 0,25 0 15,-25-1-15,50 1 0,-25-25 16,-1 0-16,1 0 0,0 0 15,0 0-15,0-25 0,-1 1 16,-24-1-16,25 25 0,-25-25 0,0 0 16,0 0-16,-49 25 15,24 0-15,0 0 16,-25 0-16,26 0 16,-1 25-16,0-25 0,-25 0 15,26 25-15</inkml:trace>
  <inkml:trace contextRef="#ctx0" brushRef="#br0" timeOffset="612068.0497">25499 5829 0,'-25'0'0,"1"0"15,24-25 1,24 25 31,1 0-32,0 0-15,0 0 0,24 0 16,1 0-16,0 0 0,-26 0 16,26 0-16,74 0 0,-74 0 15,-1 0-15,26 0 0,-1 0 16,1 0-16,49 0 0,-50 0 15,0 0-15,-24 0 0,0 0 0,24-25 16,-24 25-16,-26 0 0,1-24 16,0 24-1,0-25-15,-25 0 47</inkml:trace>
  <inkml:trace contextRef="#ctx0" brushRef="#br0" timeOffset="612235.6046">27285 5705 0,'0'0'0,"25"0"47,-25 25-32</inkml:trace>
  <inkml:trace contextRef="#ctx0" brushRef="#br0" timeOffset="614001.0359">24681 6598 0,'0'-25'16,"-25"25"-1,25-25 32,0 50-15,0 0-32,0 0 15,0 0 1,0-1-16,0 1 15,0 0-15,0 0 0,0 0 16,0-1-16,0 1 0,0 0 16,0 0-16,0 0 0,0 24 15,0 1-15,0-25 0,0 0 16,0-1-16,0 1 0,0 0 16,0 0-16,0 0 0,0-1 15,0-48 32,0-1-47,0 0 16,0 0-16,25-24 0</inkml:trace>
  <inkml:trace contextRef="#ctx0" brushRef="#br0" timeOffset="614371.0431">24954 6648 0,'0'0'0,"-25"0"47,25 24-47,-25-24 0,-25 25 16,25 0-16,1 0 0,-1-25 0,0 25 16,-25-1-16,26-24 0,-1 25 15,0-25-15,0 0 0,0 25 16,50 0 31,-25 0-47,25-25 15,0 25-15,0-25 0,-25 24 16,24-24-16,1 50 0,0-50 16,0 25-16,0 0 15,-1-1-15,1 1 0,0 0 16,0-25-1,0 0 1,-25-25 0</inkml:trace>
  <inkml:trace contextRef="#ctx0" brushRef="#br0" timeOffset="615464.2962">25152 6772 0,'0'-25'16,"25"25"31,-25 25-16,0-1-15,-25 1-16,25 0 0,0 0 15,0 0-15,0 0 16,0-1-16,0 1 0,0 25 0,0-25 16,25-1-16,-25 1 15,25 0-15,-1-25 16,1 0 0,0-25-16,0 0 15,-25 1-15,25-1 0,-25 0 16,24 0-16,1 0 0,-25 1 15,25-1-15,-25 0 0,25-25 16,-25 25-16,0 1 0,0-1 0,25 0 16,-25 0-16,0 50 47,-25 0-32,25 24-15,0-24 0,0 0 16,0 0-16,0 25 15,0-26-15,0 1 0,0 0 16,0 0-16,0 0 0,0 24 16,0-24-16,25-25 0,-25 25 15,0 0-15,0 24 0,0-24 16,0 0 0,0-50 30</inkml:trace>
  <inkml:trace contextRef="#ctx0" brushRef="#br0" timeOffset="616024.2701">24631 7913 0,'0'-25'31,"0"50"1,0 24-32,0-24 15,0 0-15,0 0 0,0 0 16,0 49-16,-25-49 16,25 0-16,0 24 0,0-24 0,0 0 15,0 49-15,0-49 0,0 0 16,0 0-16,0-1 0,0 1 15,0 0-15,0 0 0,0-50 32,0 0-17,0 0-15,0 1 0,0-26 16</inkml:trace>
  <inkml:trace contextRef="#ctx0" brushRef="#br0" timeOffset="616387.4544">24879 7987 0,'-174'199'16,"373"-423"-16,-224 249 0,25-50 31,-25 50-15,-49 25-16,49-50 16,0 25-16,0-25 0,-24 49 15,24-49-15,0 0 0,0 25 16,1-25-16,-1 0 0,0 0 15,25 25 17,25-25-17,0 25-15,-1-1 16,26 26 0,-50-25-16,25-25 0,0 25 0,-25-1 15,49 1-15,-24 0 16,0-25-16,-25 25 15,25-25-15,-1 0 16,-24 25-16,25-25 16,0 0-16,-25-25 0,25 25 15</inkml:trace>
  <inkml:trace contextRef="#ctx0" brushRef="#br0" timeOffset="616806.7522">25003 8359 0,'-25'25'16,"50"-25"15,0 0-31,0 0 16,0-25-16,24 0 15,-49 1-15,25 24 0,-25-25 16,25 0-16,0-25 15,-1 26-15,-24-1 0,25 0 16,-25-25-16,0 26 16,0-1-16,0 0 0,-25 25 15,1-25-15,-1 25 16,0 0-16,0 25 16,0 0-16,25 0 0,-24-1 15,-1 1-15,25 0 0,-25-25 16,25 50-16,0-26 0,0 1 0,0 0 15,0 0-15,0 0 0,0-1 16,25-24-16,-25 25 0,49-25 16,-24 25-16,0-25 0,0 0 15,0 0-15,-1 0 0,1 0 16,0-25-16,0 0 0,0 1 16,-1-1-16,-24-25 15</inkml:trace>
  <inkml:trace contextRef="#ctx0" brushRef="#br0" timeOffset="618291.0211">26070 6821 0,'49'0'78,"-24"0"-63,0 0-15,0 0 16,0 25-16,-1-25 0,1 0 16,-50 25 31</inkml:trace>
  <inkml:trace contextRef="#ctx0" brushRef="#br0" timeOffset="618438.8017">26070 6995 0,'-25'25'32,"124"-124"-17,-173 198-15,74-124 0,25 50 0,-1-25 16,1 0-16,0 0 0,0 0 0,0 0 16,24 0-1</inkml:trace>
  <inkml:trace contextRef="#ctx0" brushRef="#br0" timeOffset="619794.6779">26913 6573 0,'25'-25'0,"-25"1"16,25-1-16,-1 25 16,-24-25-16,0 0 15,25 25-15,-25-25 16,-25 25 0,1 0-1,-1 0-15,0 0 16,0 0-16,0 25 15,1 0-15,24 0 16,0 0 0,0-1-16,0 1 15,0 0 1,0 0-16,24 0 16,1-1-16,-25 1 15,0 0-15,0 0 0,0 0 16,25-1-16,-25 1 0,0 0 15,0 0 1,0 0-16,-25-25 16,25 25-16,-25-25 0,25 24 15,-24-24-15,-1 25 0,0-25 16,0 25-16,0-25 16,1 0-16,-1 0 15,25-25 1,0 0 15,25 25-15,-1 0-1,1 0 1,0 0 0,0 0-16,-25 25 15,0 0 1,0 0-1,0 0-15,0-1 16,0 1-16,0 0 0,-25 0 16,25 0-16,0 24 15,0-24-15,0 0 16,0 0-16,0-1 0,0 1 16,0 0-16,25 0 15,24 0 1,-24-25-16,0 0 15,0 0-15,0-25 16,-1 25-16,1-25 16,-25 0-1,-25 25 1,1 0 0</inkml:trace>
  <inkml:trace contextRef="#ctx0" brushRef="#br0" timeOffset="621066.993">26045 7913 0,'-25'0'15,"50"0"32,0 0-47,0 0 0,-1 0 16,-24 24-16,25-24 16</inkml:trace>
  <inkml:trace contextRef="#ctx0" brushRef="#br0" timeOffset="621199.6408">26045 8062 0,'50'-50'31,"-100"100"-31,100-50 16,-26 0-16,1 0 15,25 0-15,-25 0 0,-1 0 0,1 0 16</inkml:trace>
  <inkml:trace contextRef="#ctx0" brushRef="#br0" timeOffset="623082.6909">26938 7913 0,'0'-25'16,"25"25"-16,-25-25 0,0 0 15,0 0 17,-25 25-32,0 0 0,0 0 15,0 0-15,-24 25 16,49 0 0,-25-25-16,25 25 0,0 0 0,0-1 31,25 1-31,0 0 15,-25 25 1,24-25-16,-24-1 0,0 1 0,0 0 16,0 0-16,0 0 0,0-1 15,-24 1-15,-1 0 0,0 0 16,0-25-16,25 25 0,-49-1 16,24 1-16,-25-25 15,25 0 1,50 0 15,0-25-31,0 1 16,0 24-1,-25 24-15,0 1 16,0 0-16,0 25 16,0-26-16,0 1 0,0 0 15,0 25-15,0-26 0,24 51 16,-24-50-16,0-1 0,0 1 15,25 0-15,-25 0 0,25-25 16,0 0-16,0 0 16,-1-25-16,1 25 15,0 0-15,-25-25 0,25 25 16,-25-25-16,25 25 0,-1-24 31,-24-1-15</inkml:trace>
  <inkml:trace contextRef="#ctx0" brushRef="#br0" timeOffset="625175.7453">27186 6970 0,'0'25'31,"25"-25"-15,0 0-1,-1-25-15,1 0 16,0 1-16,0-1 15,0 0 1,-1-25-16,-24 25 16,25 1-16,-25-1 15,0 0-15,-25 25 16,25-25-16,-24 25 0,-1 0 16,0 25-16,0 25 15,0-50-15,1 49 16,24-24-16,-25 0 0,25 0 15,0 0-15,0-1 0,0 26 16,0-25-16,0 0 0,0-1 16,25 1-16,-25 0 0,24-25 15,1 0-15,-25 25 0,25-25 16,0 0-16,0 0 0,-1 0 16,1 0-16</inkml:trace>
  <inkml:trace contextRef="#ctx0" brushRef="#br0" timeOffset="625384.1833">27608 7069 0,'0'25'16,"0"0"-16,0 0 15,24-25-15,-24 25 0,0-1 16,0 1-16,0 0 0,0 0 15,-24 0-15,24-1 16,-25-24-16,0 0 16,25-24-16,0-1 15</inkml:trace>
  <inkml:trace contextRef="#ctx0" brushRef="#br0" timeOffset="625887.8322">27980 6697 0,'0'0'0,"0"25"47,-25-25-47,25 25 15,0 0-15,0-1 0,0 1 0,0 0 16,0 0-16,0 0 0,0 0 16,0-1-16,-25 1 0,25 0 15,0 25-15,0-26 0,0 1 16,0-50 15,0-24-15,0 24-16,0 0 0,0 0 15,0 1-15,0-1 0,0-25 16,0 25-16,0 0 16,25 25-16,0 0 15,-1 25 1,1 0-16,0-25 16,-25 25-16,25 0 0,0-25 15,0 25-15,24 24 0,-24-24 16,0 0-16,0 0 15,-1-25 1,-24-25 0,0 0-16,0 0 0,0 0 15,0 1-15</inkml:trace>
  <inkml:trace contextRef="#ctx0" brushRef="#br0" timeOffset="626075.3295">28277 6623 0,'0'0'15,"0"49"-15,0-24 16,0 0-16,0 25 0,0-26 16,0 1-16,0 0 0,0 50 15,0-51-15,0 1 0,0 0 16,0 25-16,-24-1 16,24-24-16,0-50 31</inkml:trace>
  <inkml:trace contextRef="#ctx0" brushRef="#br0" timeOffset="626794.789">28525 6524 0,'0'0'0,"25"0"16,0 0-1,0 0-15,0 0 16,-25 24-16,49 1 0,-24 0 0,0-25 16,0 25-16,-1 0 15,1-1-15,0 26 0,-25-25 16,0 24-16,0-24 0,0 0 16,-50 0-16,50 0 0,-24 0 15,-26-1-15,25 1 0,0-25 16,1 0-16,-1 0 15,0-25 1,25 1 31,25 24-47,0 0 16,-1 0-16,-24 24 15,25-24 1,-25 25-16,0 0 15,0 0 1,-25-25-16,25 25 0,0-1 16,-24 1-16,-1 0 15,0 0-15,25 0 16,-25-1-16,25 1 0,0 0 16,0 0-16,0 0 0,25-1 15,-25 1-15,25-25 16,-25 25-16,25-25 0,-1 0 0,1 0 15,0 0 1,0 0-16,-25-25 16,25 0-1,-25 50 17,-25-25-32,25 25 15,0 0-15,0 0 16,0-1-16,0 1 15,0 0-15,25 25 16,-25-26-16,0 1 16,0 0-16,-25-25 15,0 25-15,0-25 16,0 0-16,1 0 0,-26 0 0,-24 25 16,49-25-16</inkml:trace>
  <inkml:trace contextRef="#ctx0" brushRef="#br0" timeOffset="628330.896">27285 8483 0,'25'0'31,"0"0"-31,0-25 15,-25 1-15,24-1 16,-24 0-16,0 0 16,0 0-16,-24 25 15,-1-24-15,0 24 16,0 0-16,0 0 0,1 0 0,24 24 16,-25-24-16,0 25 0,0 25 15,0-50-15,25 25 0,0-1 16,-24 1-16,24 25 15,0-25-15,24-25 16,-24 24-16,25-24 0,0 0 16,0 0-16,0-24 0,-25-1 15,49-25-15,-24 50 0,-25-49 16,25 24-16,0 0 0,-1-49 16,1 49-16,-25-25 15,25 25-15,-25-24 0,25 24 16,-25-25-16,0 26 0,0-1 0,0 0 15,0 50 1,0 0-16,0-1 16,0 1-16,-25 74 0,0-74 15,25 25-15,-25-1 0,25-24 16,0 74-16,0-74 0,0 25 0,0-25 16,0 24-16,0-24 15,0 25-15,0-26 0,25-24 16,0 0-16</inkml:trace>
  <inkml:trace contextRef="#ctx0" brushRef="#br0" timeOffset="628495.6678">27608 8582 0,'-100'50'16,"200"-100"-16,-100 75 16,24-25-16,-24 25 15,0 0-15,0 0 0,0-1 16,-24 1-16,-1 0 15,0-25-15,0 0 16,0 0 0</inkml:trace>
  <inkml:trace contextRef="#ctx0" brushRef="#br0" timeOffset="629088.0886">27955 8210 0,'25'0'0,"-25"25"31,0 0-31,0 0 16,0 0-16,0-1 0,-25 26 16,25-25-16,0 0 0,0-1 15,0 1-15,-25 0 0,25 0 16,0-50-1,0 0 1,0 0-16,0 1 16,0-1-16,0-25 0,0 25 15,0 1-15,0-1 0,0 0 16,25 25 15,0 25-31,-25 0 16,24-1-16,-24 1 0,50 0 15,-25 0-15,0 0 0,0-25 0,-25 24 16,24-24-16,26 25 0,-25-25 16,0-25-1,-25 1 1,0-1-16,0 0 0,0 0 16,0 0-16,0 1 0,0-1 15,0 0-15,0 0 0,0 0 0,0 1 16,0-1-1,0 50 1,0 74 0,-25-74-1,25-1-15,0 1 0,-25 0 16,25 25-16,0-26 0,0 1 16,0 0-16,0 0 0,0 0 15,0-1-15,25-24 16,0 0-16,-1-49 15</inkml:trace>
  <inkml:trace contextRef="#ctx0" brushRef="#br0" timeOffset="629653.594">28501 8086 0,'0'-24'0,"0"-1"16,24 25-1,1 0 1,0 0-16,0 0 16,0 25-16,-1-25 15,-24 24-15,25-24 0,-25 25 16,0 0-16,-25-25 16,25 25-16,-24 0 0,-26 24 15,25-24 1,25 0-16,-25 0 0,25-1 15,-24 1-15,24 0 16,0 0-16,0 0 16,24-1-16,1-24 15,0 25-15,0-25 16,24 0-16,-24 0 0,0-25 16,-25 1-16,25 24 0,-25-25 31,-25 25-16,0 0 1,25 25-16,-25-25 0,25 24 0,-24 1 16,-1-25-16,25 25 0,0 0 15,0 0-15,0-1 0,0 26 16,0-25-16,25 0 0,-25-1 16,24 26-16,1 0 0,-25-26 15,0 1-15,0 0 0,0 0 16,25-25-16,-25 25 0,-25-1 15,0-24-15,1 0 0,-26 0 16,25 0-16,0-24 0,1 24 16,-1-25-16,0-25 15,0 1-15,25 24 0,0-25 0,0 25 16</inkml:trace>
  <inkml:trace contextRef="#ctx0" brushRef="#br0" timeOffset="630155.2478">29344 6945 0,'-25'0'16,"25"-24"-16,25 24 15,0 0 1,0 0-16,-1 0 0,1 0 0,25 0 16,-1 24-1,-24-24-15</inkml:trace>
  <inkml:trace contextRef="#ctx0" brushRef="#br0" timeOffset="630287.8941">29319 7069 0,'149'-99'32,"-298"198"-32,174-74 0,25-25 0,-26 0 0,1 0 15,0 0-15,0 0 0,24-25 16,-24 1-16,0 24 0</inkml:trace>
  <inkml:trace contextRef="#ctx0" brushRef="#br0" timeOffset="631127.0576">30113 6648 0,'0'-25'0,"25"25"16,-25-25-16,0 0 16,0 0-1,-25 25 1,0 0 0,0 0-16,0 0 0,1 0 15,-1 25-15,0-25 16,0 0-16,0 25 15,25 0-15,0 0 16,0-1-16,0 1 16,25-25-16,-25 25 0,25 0 15,-25 24-15,25-24 16,-25 0-16,0 0 0,0 25 16,0-26-16,0 1 15,0 0-15,0 0 16,0 0-16,0-1 15,-25-24-15,0 0 16,0 0-16,1-24 16,48 24 31,-24 24-32,25 1-15,0 0 16,0 0-16,0 0 0,-25-1 15,0 1-15,24 0 0,-24 0 0,-24 24 16,24-24-16,-50-25 16,25 25-16,-49 25 15,49-26-15,0-24 16,0 25-16,1-25 0,24 25 16,-25 0-16,25 0 15,25-25-15,-25 24 0,49-24 16,-24 0-16,0 0 0,24 0 15,-24 0-15,0 0 0,0-24 16,0-1-16,-1 25 0,1-25 16,-25 0-16,25 25 0</inkml:trace>
  <inkml:trace contextRef="#ctx0" brushRef="#br0" timeOffset="631476.1183">30287 6796 0,'0'-24'0,"24"24"31,1 0-15,25-25-16,-25 25 0,-1 0 15,1 0-15,0 0 0,0 0 16,0 0-1,-50 0 17,25 25-32,-25-1 15,25 1-15,0 0 0,0 0 16,0 25-16,0 24 16,0-24-16,0-1 0,0-24 15,0 0-15,0 0 0,0-1 16,0 1-16,-25 0 0,0-25 31</inkml:trace>
  <inkml:trace contextRef="#ctx0" brushRef="#br0" timeOffset="631606.7689">30262 7094 0,'99'75'15,"-173"-175"-15,49 125 16,99-50-16,-49 25 0,0 0 15,49-24-15,-24 24 0,-25 0 16,24-25-16</inkml:trace>
  <inkml:trace contextRef="#ctx0" brushRef="#br0" timeOffset="631796.287">30807 7193 0,'0'0'0,"0"25"0,0 0 15,0 25 1,0-26 0,0 1-16,0 0 0,0 25 15,-24-50-15,24 24 16,-25-24-16,0 0 0,0 0 16,0 0-16</inkml:trace>
  <inkml:trace contextRef="#ctx0" brushRef="#br0" timeOffset="633216.3363">30882 6821 0,'0'-25'15,"25"25"1,24 0 0,-24 0-16,0 0 15,0 0-15,-1 0 0,1 0 16,0-24-16,0 24 0,0 0 16,-1 0-16,-24-25 15,-24 25-15,-1 0 16,-25 0-16,25 0 15,1 0-15,-1 25 0,0-25 16,0 24-16,0-24 16,25 25-16,0 0 15,0 0-15,25 0 16,-25 0 0,25-1-16,0 1 0,0 0 15,-25 0-15,49 0 16,-49-1-16,25-24 0,-25 25 15,25-25-15,-25 25 0,25-25 0,-50 0 32,25 25-32,-25-25 15,-25 0-15,26 0 16,-1 25 0,0-25-1,25-25-15,0 0 16,25-25-1</inkml:trace>
  <inkml:trace contextRef="#ctx0" brushRef="#br0" timeOffset="633613.2877">31403 6821 0,'0'-25'15,"0"1"-15,25 24 0,24 0 16,1 0 0,-25 0-16,-1 0 15,-48 0 17,-1 0-32,0 24 0,0-24 15,0 0-15,1 25 16,24 0-16,-25-25 0,25 25 15,0 0-15,0 0 16,0-1-16,0 1 16,0 0-16,25 0 0,-25 0 0,49-1 15,-24 1-15,0 0 16,0-25-16,-25 25 0,-50-25 47,25 0-47,0 0 0,1 0 15,-1 0-15,0 0 0,0-25 16,0 25-16</inkml:trace>
  <inkml:trace contextRef="#ctx0" brushRef="#br0" timeOffset="633839.6772">31750 6648 0,'0'0'15,"25"0"1,-25 24 0,25-24-16,-1 50 0,1-25 0,0 0 15,0 24-15,0-24 0,-1 0 16,1 49-16,0-49 0,0 25 16,-25-25-16,25-1 0,-25 1 15,0 0-15,0 0 0,-50-25 16,25 0-16,0 0 0,-49 0 15</inkml:trace>
  <inkml:trace contextRef="#ctx0" brushRef="#br0" timeOffset="634715.5065">31874 6524 0,'25'0'31,"0"0"-31,-1 24 15,1-24-15,0 25 16,0 0-16,0 0 16,-25 0-16,0-1 15,0 1-15,-50 0 0,25-25 16,0 25-16,1-25 0,-1 25 16,-25-1-16,50 1 0,-25-25 15,25 25-15,-24-25 0,24 25 16,0 0-16,0 0 15,0-1-15,24-24 16,1 25-16,-25 0 0,25-25 16,0 0-16,-25 25 0,25-25 15,-1 0 1,1 0-16,-25 25 47,0-1-32,0 1 1,0 25-16,0-25 16,0-1-16,0 1 0,0 0 15,25 0-15,0 24 0,-25-24 16,25 0-16,-25 0 0,24 0 16,-24-1-16,0 1 0,-24-25 15,-51 25 1,26-25-16,-1 0 0,0 0 15,-49-25-15</inkml:trace>
  <inkml:trace contextRef="#ctx0" brushRef="#br0" timeOffset="635106.4595">29890 8384 0,'-25'0'0,"0"0"0,0 0 15,0 0 1,50 0 0,25 0-16,-25 0 15,-1 0-15,26 0 16,-25 0-16,0 0 0,-1 0 15</inkml:trace>
  <inkml:trace contextRef="#ctx0" brushRef="#br0" timeOffset="635246.1471">29691 8483 0,'-25'75'47,"224"-224"-47,-373 298 0,174-224 0,25 150 0,25-75 15,-26 0-15,1 0 0,25 0 16,-25 0-16,24 0 0,1-25 16</inkml:trace>
  <inkml:trace contextRef="#ctx0" brushRef="#br0" timeOffset="635877.534">30584 8186 0,'0'0'0,"0"-25"0,0 0 16,-25 25-16,1 0 15,-1-25 1,0 25-16,0 25 16,25 0-1,0 24-15,0-24 16,25 0-16,-25 0 15,25 0-15,24 24 16,-49-24-16,0 0 16,0 0-16,0-1 0,-24 1 0,-1 0 15,0 0 1,25 0 0,-25-25-16,0 0 15,50 0 16,-25-25-31,25 25 0,0 0 16,0 0-16,-1 25 16,1 24-1,0 1-15,-25-25 16,0-1-16,-25 26 0,25-25 16,-74 24-16,49-24 0,-25 0 0,26 0 15,-1 0-15,25-1 0,-25 26 16,25-25-1,25 0-15,24-25 0,51 25 16,-51-25-16,26 24 0,24-24 0,-25 0 16,25 0-16</inkml:trace>
  <inkml:trace contextRef="#ctx0" brushRef="#br0" timeOffset="636480.3475">31006 8508 0,'0'0'15,"0"-25"-15,25 0 16,-1 25 0,1 0-1,0 0-15,0 0 0,-25 25 16,25-25-16,-25 25 0,0 0 15,0 0-15,0-1 0,-25-24 16,0 25-16,-25 25 0,26-50 16,-1 25-16,0-1 0,0-24 15,0 25-15,25 0 0,-24-25 16,24 25-16,24-25 16,1 0-1,0 0-15,0-25 0,24 25 16,1-25-16,-25 25 15,24-49-15,1 49 0,-25-25 16,-25 0-16</inkml:trace>
  <inkml:trace contextRef="#ctx0" brushRef="#br0" timeOffset="636814.4489">31328 8359 0,'0'0'16,"25"0"-1,0 0-15,0 0 0,24 0 16,-24 25-16,0-25 0,0 0 16,0 25-16,-25 0 15,0-1 1,-25-24-16,25 25 0,-25-25 0,0 25 16,0-25-16,25 25 0,-24-25 15,24 25-15,0-1 16,0 1-16,24 0 15,1 0-15,0 0 16,0-25-16,-25 24 16,25 1-16,-25 0 15,-25 0-15,0-25 16,0 0-16,0 25 0,-24-25 16,24 0-16,0 0 15</inkml:trace>
  <inkml:trace contextRef="#ctx0" brushRef="#br0" timeOffset="636971.028">31700 8731 0,'0'25'0,"-322"25"16,644-125-16,-322 150 15,0-51-15,0 1 16,0 0-16</inkml:trace>
  <inkml:trace contextRef="#ctx0" brushRef="#br0" timeOffset="637402.685">32048 8334 0,'0'0'0,"-25"0"0,25-24 16,0-1-16,25 25 15,-1 0-15,1 0 16,0-25-16,25 25 0,-26 0 16,1 0-16,0 0 0,0 0 15,-75 0 16,25 0-31,1 0 16,-1 0-16,0 25 16,0 0-16,25-1 0,0 1 15,0 25-15,0-25 16,0-1-16,25 1 16,25 25-16,-50-25 15,24-25-15,1 24 0,0 1 16,-25 0-1,-25-25 1,0 25-16,1-25 16,-1 0-16,0 0 15,0 0-15</inkml:trace>
  <inkml:trace contextRef="#ctx0" brushRef="#br0" timeOffset="637751.2268">32420 8310 0,'25'0'16,"-323"248"-16,571-496 0,-224 223 0,-24 25 15,0 0-15,0 0 16,0 0-16,-1 0 16,26 0-16,-50 25 0,-50-25 31,26 0-31,-1 0 0,0 0 15,0 0-15,-24 24 0,24-24 16,0 25-16,25 0 16,0 0-1,50 49-15,-26-49 16,-24 0-16,25 0 0,-25-1 16,50 26-16,-25-25 15,-25 0-15,24-1 16,-48-24 15,-1 0-31,0 0 0,0-24 16,0-1-16</inkml:trace>
  <inkml:trace contextRef="#ctx0" brushRef="#br0" timeOffset="638557.6558">32866 8062 0,'0'0'0,"0"-25"16,-25 25-1,25-25-15,-24 25 31,48 0 173,1 0-189,-25 25 1,0 0-16,25-1 15,-25 1 1,0 0-16,-25 0 0,0 0 16,1-25-16,-1 24 0,0-24 15,0 25-15,25 0 0,-25 0 16,25 0-16,-24-25 16,24 24-16,24 1 15,26-25-15,-25 25 16,49-25-16,-49 0 15,0 0-15,0 0 0,-25-25 16,49 0-16,-49 1 16,25 24-16,-25-25 15,-25 25-15,0 0 16,1 25-16,-26-1 16,50 1-1,-25-25-15,25 50 0,0-25 16,0-1-16,-25 26 0,25-25 15,25 49-15,-25-49 0,25 0 0,-25 24 16,25-24-16,-25 0 0,0 0 16,0 0-16,0-1 0,-25 1 15,0-25-15,0 25 16,-24-25-16,24 0 0,0 0 16,-24 0-16,-51 0 0,51 0 15</inkml:trace>
  <inkml:trace contextRef="#ctx0" brushRef="#br0" timeOffset="640063.0021">28426 5655 0,'25'0'0,"-50"0"203,25 25-188,0 0 1,-25-25-16,25 25 0,-24 0 16,-1-1-16,25 1 15,-25 0-15,0 50 0,0-51 16,1 1-16,24 25 0,-25-25 16,0-1-16,0 51 0,0-50 15,25-1-15,-24 1 0,24 0 16,-25 0-16,25 0 0,0-1 15,0-48 32,0-1-31,0 0 0,0 0-16,-25-24 15</inkml:trace>
  <inkml:trace contextRef="#ctx0" brushRef="#br0" timeOffset="640283.4103">28004 6052 0,'-24'75'31,"73"-125"-31,-74 25 0,1 125 16,24-76-16,0 26 0,0-25 15,0 0-15,24-25 16,-24 24-16,50-24 0,-25 0 15,0 0-15,0 0 0,-1-24 16,26-1-16,-25 0 0,0 0 16,-1 25-16,1-25 0,0 1 15,25-1-15,-26 0 0,1 25 16,-25-25-16,25 25 0</inkml:trace>
  <inkml:trace contextRef="#ctx0" brushRef="#br0" timeOffset="641246.9204">28401 9475 0,'-24'0'0,"24"25"16,0 0-16,0 0 15,24-25 1,-24 25-16,0-1 16,0 1-16,0 0 15,0-50 48,-24 25-63,24-25 15,0 1-15,-25-1 0,0 0 16,25 0-16,0 0 16,-25-24-16,0 24 0,25 0 15,0-24-15,-24 24 0,24-25 16,-25 1-16,0 24 0,25-25 16,-25 25-16,0-24 15,25 24-15,0 0 16,-24 25-16,24 25 31,0 0-31,0 0 16,-25-1-16,25 1 15,0 25 1,-25-25-16,25-1 16,-25 1-16,0 0 31,25-50 0,0-24-15,25 24-16,-25 0 0,25 25 15,-25-25-15,25 0 0,-25 1 16,25 24-16,-1-25 16,1 25-16,0 0 15,0 0 1,0 25-16,-1-25 0,51 24 15,-1 1-15,-49 0 16,74-25-16,-49 0 0,-25 25 16,24-25-16</inkml:trace>
  <inkml:trace contextRef="#ctx0" brushRef="#br0" timeOffset="667130.9819">15156 8830 0,'0'-24'0,"-25"24"16,25 24 31,-25 1-32,25 0-15,-25 0 16,25 0-16,0-1 16,0 1-16,-25 25 15,25-25-15,0 0 0,0-1 16,-24 26-16,24-25 0,0 74 15,0-49-15,0-1 0,0 1 16,0-1-16,0 1 0,0 24 0,0-24 16,0 0-16,-25-1 15,25 1-15,0 24 0,0-24 0,0-25 16,-25-1-16,25 26 0,0-25 16,0 25-16,0-26 0,0 1 15,0 0-15,0 0 16,0 0-16,0-1 0,0 1 15,0 0 1,25-25 62,-25-25-62,25 25-16,-1 0 0,1-25 15,0 25 1,0 0 0,0 0-16,-1 0 0,1 0 15,0 0-15,25 0 16,-26 0-16,1 0 16,0 0-16,0 0 0,25 25 15,-1-25-15,-24 0 0,0 0 0,0 0 16,24 0-16,-24 0 0,0 25 15,0-25-15,-1 0 0,1 0 16,0 0-16,0 0 0,24 0 16,-24 0-16,0 25 0,0-25 15,49 0-15,25 0 16,-24 0-16,-50 0 16,-1 25-16,26-25 0,0 0 15,-26 0-15,26 0 0,-25 0 16,0 0-16,0 0 0,49 0 15,-49 0-15,0 0 0,-1 0 0,26 0 16,-25 0-16,24 0 16,1 0-16,-25 0 0,0 0 15,24 0-15,1 0 0,-1 0 16,-24 0-16,0 0 0,0 0 0,0 0 16,24 0-16,-24 24 0,0-24 15,0 0-15,-1 0 16,1 25-16,0-25 0,0 0 15,0 0-15,24 0 16,-24 0-16,0 25 0,0-25 16,-1 0-16,1 0 0,25 0 0,-25 25 15,0-25-15,-1 0 0,1 0 16,25 0-16,-25 0 0,24 0 16,-24 0-16,0 0 0,0 0 15,49 0-15,25 0 16,-24 0-16,-26 0 15,-24 25-15,25-25 0,24 0 16,-24 0-16,-1 0 0,-24 0 16,25 0-16,-1 0 0,51 0 15,-51 0-15,1 0 0,-1 0 16,-24 0-16,74 0 0,-49 0 16,-25 0-16,24 24 0,1-24 0,-25 0 15,74 0-15,-74 0 0,24 0 16,-24 0-16,25 0 0,24 0 15,-49 0-15,0-24 0,0 24 16,-1 0-16,1 0 0,25 0 16,-25 0-16,0 0 0,-1 0 15,1 0-15,25-25 0,-25 25 16,-1 0-16,1 0 16,0 0-16,0-25 0,0 25 15,-25-25-15,24 25 16,-24-25-16,25 25 15,0-24 1,0 24 0,-25-25-16,25 25 0,-25-25 15,24 25-15,-24-25 0,25 0 16,-25 1-16,0-1 0,25 0 16,-25 0-16,0 0 0,0-24 15,25 24-15,-25 0 16,0 0-16,0 0 0,25-24 15,-1 24-15,-24 0 0,25 0 16,-25 1-16,0-26 0,25 0 16,-25 26-16,0-26 0,0 25 0,0 0 15,0-49-15,0 24 16,0 1-16,0 24 0,0 0 16,0-24-16,0 24 0,25 0 15,-25-49-15,25 49 0,-25 0 16,24 0-16,-24 0 0,0-24 15,25 24-15,-25 0 16,0 0-16,0 0 16,0 1-1,0-1 17,0 0 14,0 0-30,-25 25-16,25-25 16,0 1-16,0-1 15,0 0 1,-24 0-16,24 0 16,-25 25-16,0-24 15,0-1-15,0 0 16,1 0-1,-1 0 1,0 25 0,25-24-1,-25 24-15,0-25 16,1 25 0,-1-25-1,0 25-15,0 0 16,0 0-16,1 0 15,-1 0 1,0-25 0,0 25-1,0 0-15,1 0 0,-1 0 16,0 0-16,0 0 16,0 0-16,1 0 0,-1 0 15,0 0-15,0 0 16,0 0-16,0 0 15,1 0-15,-1 0 16,0 25-16,0-25 16,0 25-16,1-25 0,-1 0 15,0 0-15,0 0 0,0 0 16,-24 25-16,24-25 16,0 0-16,-24 0 15,49 24-15,-25-24 0,0 0 16,0 0-16,0 0 15,1 0-15,-1 25 0,0-25 16,-25 0-16,26 0 16,24 25-1,-25-25-15,0 0 16,-25 0 0,26 0-1,-1 0-15,0 0 0,0 0 0,-24 0 16,-1 0-16,25 0 15,0 0-15,0 0 0,1 0 0,-1 0 16,0 0-16,0 0 16,0 0-16,1 0 0,24 25 15,-25-25-15,0 0 16,0 0-16,0 0 16,-49 0-1,49 0-15,0 0 16,1 0-16,-26 0 15,25 0-15,0 0 0,1 0 16,-1 25-16,0-25 16,0 0-16,0 0 15,1 0-15,-1 0 16,0 0 0,0 24-16,0-24 0,1 0 15,-1 0-15,0 0 16,0 0-16,0 25 15,1-25-15,-1 0 16,0 0-16,25 25 16,-25-25-16,0 0 0,0 0 15,1 0-15,-1 25 0,0-25 16,0 0-16,0 0 16,1 0-16,-26 0 15,25 0-15,0 0 16,1 0-16,-1 0 15,0 0-15,0 0 0,0 0 16,1 0-16,-1 0 16,-25 0-16,25 0 15,1 0-15,-26 0 16,25 0-16,0 0 16,-24 0-16,24 0 15,-25 0-15,26 0 0,-1 0 0,0-25 16,-25 25-16,1 0 15,24 0-15,0 0 0,0 0 0,1 0 16,-1 0-16,0 0 16,0 0-16,0 0 0,0 0 15,1 0-15,-1 0 0,0 0 16,0 0-16,0 0 0,1 0 0,-26 0 16,25 0-16,0 0 15,1 0-15,-1 0 16,0 0-16,0 0 0,0 0 0,1 0 15,-1 0-15,0 0 16,0 0-16,-24 0 16,24 0-1,0 0-15,0 25 0,0-25 16,1 0-16,-1 0 0,25 25 16,-25-25-16,0 0 0,25 24 15,-25-24 1,1 0 15,-1 0-31,0 0 16,0 0-16,0 0 15,1 0 1,-1 0-16,0 25 16,0-25-1,0 0 1,0 0-1,1 0 1,-1 0-16,0 0 31,0 0-15,0 0 0,25-25-16,-24 25 31,-1 0 0,25-24 313,0 48-188</inkml:trace>
  <inkml:trace contextRef="#ctx0" brushRef="#br0" timeOffset="670755.6156">20737 9575 0,'0'0'0,"-25"-25"16,0 0-1,50 25 17,25 0-17,-26 0-15,1 0 16,25 0-16,-1 0 0,-24 0 0,74 0 16,-49 0-16,0 0 15,-1 0-15,1 0 0,24-25 16,-49 25-16,0-25 0,-25 1 15,0-1-15,-25 0 16,0 25 0,0-25-16,-24 25 0</inkml:trace>
  <inkml:trace contextRef="#ctx0" brushRef="#br0" timeOffset="670951.0932">21034 9203 0,'0'-25'31,"50"124"-31,-100-173 0,26 74 16,24 24-16,0 1 0,-25 50 0,25-26 16,0 1-16,-25-1 0,25 1 15,-25 0-15,25 49 0,-25-50 16,25-24-16,0 25 0,0-25 16,0-1-16,0 26 0,25-75 31</inkml:trace>
  <inkml:trace contextRef="#ctx0" brushRef="#br0" timeOffset="671144.575">21258 9203 0,'0'-25'16,"-199"422"-16,373-794 16,-149 422-16,-50-25 0,0 24 0,0 1 15,0 0-15,-49 74 0,24-49 16,26-1-16,-26 1 0,-49 124 15,49-125-15,25-24 16,1 25-16,-26-1 0,25-24 0,25 0 16,-25-25-16,25-25 15</inkml:trace>
  <inkml:trace contextRef="#ctx0" brushRef="#br0" timeOffset="671315.7038">20712 9327 0,'0'-50'15,"-25"422"1,50-694-16,0 297 0,-25 50 16,49-1-16,1 26 0,0 0 15,-26-26-15,26 26 0,0 0 16,24 24-16,-49-24 0,24-26 0,-24 1 16,0 25-16,0-25 0,0-1 15,-1-24-15</inkml:trace>
  <inkml:trace contextRef="#ctx0" brushRef="#br0" timeOffset="671778.875">20687 9500 0,'0'0'0,"25"0"31,0 0-31,0 0 15,-1 0-15,1 0 0,74 0 16,-49 0-16,24 0 0,-24 25 16,24-25-16,50 0 0,-74 0 0,0 0 15,-26 0-15,26-25 0</inkml:trace>
  <inkml:trace contextRef="#ctx0" brushRef="#br0" timeOffset="672043.677">21059 9079 0,'0'0'0,"-25"-25"16,25 0-16,-24 25 0,24 25 15,0 0 1,0-1-16,0 1 0,0 25 0,0-1 15,0 51-15,-25-51 16,25 26-16,0-1 0,-25-24 16,25 24-16,-25 25 0,25-49 0,0-1 15,0-24-15,-25 0 0,25 0 16,0 0-16,25-25 16</inkml:trace>
  <inkml:trace contextRef="#ctx0" brushRef="#br0" timeOffset="672228.1835">21357 9277 0,'-25'0'32,"-25"25"-32,26-25 0,-26 25 15,25-1-15,-24 1 0,24 25 16,-74-1-16,74-24 0,-25 0 15,1 0-15,-1 0 0,-24-1 16</inkml:trace>
  <inkml:trace contextRef="#ctx0" brushRef="#br0" timeOffset="672377.7819">20513 9575 0,'174'-25'31,"-348"50"-31,398-50 0,-175 25 16,26 0-16,-1 0 0,1 0 15,73 0-15,-48 0 0,-1 0 16,-25 0-16,1 25 0,24-25 16,25 24-16,-74-24 0</inkml:trace>
  <inkml:trace contextRef="#ctx0" brushRef="#br0" timeOffset="672689.1047">20960 9178 0,'0'0'0,"25"0"15,-25 25 1,0-1-16,-25 1 16,25 25-16,-25-1 0,0 51 0,25-51 15,-24 26-15,24-26 0,0 26 16,0-26-16,49 75 0,-49-74 16,25-1-16,-25-24 0,25 0 15,0 25-15</inkml:trace>
  <inkml:trace contextRef="#ctx0" brushRef="#br0" timeOffset="672975.3305">20737 9674 0,'0'0'0,"25"0"16,-25-25-16,24 25 0,1 0 0,25 0 16,-1 0-16,1 0 0,0 0 15,24 0-15,0 0 16,75 0-16,-74 0 0,-1-25 0,0 25 15,1 0-15,-1-25 16</inkml:trace>
  <inkml:trace contextRef="#ctx0" brushRef="#br0" timeOffset="673276.7581">21282 9203 0,'-49'0'15,"49"24"1,-25 1-16,-49 0 0,49 0 15,0 24-15,-25-24 0,26 25 0,-26-1 16,-24 75-16,49-74 0,0 0 16,-25-1-16,26 1 0,-1 49 15,0-74-15,0 0 0,25-1 16</inkml:trace>
  <inkml:trace contextRef="#ctx0" brushRef="#br0" timeOffset="673566.9472">20687 9302 0,'0'0'0,"-25"-25"16,50 50-1,25 24 1,-25-24-16,-1 0 0,26 25 16,0-26-16,74 76 0,-75-76 0,1 26 15,24 0-15,-24-1 0</inkml:trace>
  <inkml:trace contextRef="#ctx0" brushRef="#br0" timeOffset="673962.1444">20563 9575 0,'0'0'0,"-25"0"16,75 0-1,-1 0-15,1 0 16,-25 0-16,25 0 0,-1 0 16,75 0-16,-49 0 0,-26 0 15,26 24-15,-1-24 0,0 0 16,50 0-16,-74 0 0,-25 0 15</inkml:trace>
  <inkml:trace contextRef="#ctx0" brushRef="#br0" timeOffset="674342.127">21282 9252 0,'-24'0'15,"-26"25"1,25 0-16,0-25 0,1 25 0,-1-1 16,-50 51-16,51-50 0,-26 24 0,25 1 15,-24-25-15,24 24 0,-25 1 16,1 24-1,-1-49-15</inkml:trace>
  <inkml:trace contextRef="#ctx0" brushRef="#br0" timeOffset="674606.4169">20662 9327 0,'0'0'0,"0"24"16,25-24-16,-25 50 16,25-25-16,0 0 0,0-1 15,-1 1-15,26 25 0,24-1 16,-49 1-16,25-25 0,-1 24 15,1-24-15,49 25 0,-49-25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3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06.34304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2-05-18T03:32:10.5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19100 1488 0,'-25'0'15,"25"25"95,0 0-64,0 0-30,0-1 15,0 1-31,0 0 16,0 0-16,0 0 16,0 0-16,0-1 15,0 26 1,0-25-16,0 0 15,0-1-15,0 1 16,0 0-16,0 0 16,0 0-16,0-1 15,-25-24 1,25 25-16,0 0 16,0 0-16,0 0 15,0-1 16,0-48 16,0-1-47,0 0 16,0 0-16,0 0 16,0 1-16,0-1 0,0 0 15,25 0-15,-25-24 0,0 24 16,0 0-16,0 0 0,0 0 15,0 1-15</inkml:trace>
  <inkml:trace contextRef="#ctx0" brushRef="#br0" timeOffset="451.9499">19075 1587 0,'0'-24'0,"0"-1"0,0 0 15,0 0 1,0 0 15,25 50 47,-25 0-78,24-25 16,-24 25-16,25 0 16,0-1-16,0 1 31,0 0-31,-25 0 0,24-25 15,1 25-15,-25 0 0,0-1 16,25-24-16,-25 25 0,25-25 16,-25 25-16,25 0 0,-1 0 15,26-1-15,-50 1 16,50 0-16,-26 0 16,1 0-16,0-1 0,0 1 15,-25 0-15,25-25 0,-25 25 16,25 0-1,-1-25 1,-24-25 15,0 0-15,0-25 0</inkml:trace>
  <inkml:trace contextRef="#ctx0" brushRef="#br0" timeOffset="1022.8434">19670 1290 0,'0'25'62,"0"-1"-46,0 1 0,0 0-1,0 0 1,0 0-16,0-1 15,0 1-15,0 0 16,-25-25-16,25 25 0,0 0 16,0-1-16,0 1 15,0 0-15,0 0 16,0 0-16,0 0 16,0 24-16,0-24 15,0 0-15,0 0 0,0-1 16,0 1-1,0 0-15,0 0 16,0 0-16,0-1 0,0 1 16,0 0-16,0 0 15,0 0-15,0-1 16,0 1 0,0-50 46,25-24-62</inkml:trace>
  <inkml:trace contextRef="#ctx0" brushRef="#br0" timeOffset="3284.9086">20042 1439 0,'0'24'172,"25"-24"-156,-25 25-1,25 0 1,0 0 0,-1 0-16,1-25 15,0 24-15,0-24 16,0 0-16,24 25 0,-24-25 15,0 0-15,24 25 16,1-25-16,-25 0 16,24 25-16,-24-25 15,-50 0 110,1 25-109,-26 24 0,25-24-1,0 0 1,1 0-16,-1-25 0,0 25 15,0-1-15,0 1 16,25 0-16,-24 0 0,-1 0 16,0-1-16,0 1 15,-24 0-15,-1 0 16,25 0 0,0 24-16,1-49 15,24-25 32,24 1-47,-24-1 16,50 0-16</inkml:trace>
  <inkml:trace contextRef="#ctx0" brushRef="#br0" timeOffset="5063.745">20861 1538 0,'0'25'125,"0"-1"-78,0 1-31,0 0-1,0 0-15,0 0 16,-25 0-1,25-1-15,0 1 16,0 0-16,0 0 16,-25-25-16,25 25 0,0-1 15,0 1-15,0 0 16,-25 0 0,25 0 30,0-50 17,0 0-47,0-25-1,0 26-15,25 24 0,-25-25 0,0 0 16,25-49-1,0 49-15,-25 0 0,0 0 0,25 0 16,-25 0-16,24 1 0,-24-1 16,25 0-1,0 25 1,-25-25-16,25 25 31,0 25 0,-25 0-31,0 0 16,0-1-16,0 1 16,0 0-16,0 0 15,0 0-15,0 0 16,0-1-16,0 1 16,0 0-16,0 0 15,0 0 16,0-50 1,0 0-32,24 0 15,1-24 1,-25 24-16,25 0 16,0 0-16,0 0 0,-1-24 15,1 24-15,0 25 16,0-25-16,0 0 15,-1 0-15,1 1 16,0 24-16,-25-25 0,25 25 16,-25 25 31,25-25-32,-25 24 1,0 1-16,0 25 15,0-25 1,0 24-16,0-24 16,-25 25-16,25-1 15,0 1 1,0-25-16,0 0 16,0 24-16,0-24 15,-25 0-15,25 0 0,0-1 16,0 1-16,0 0 0,0 0 15,0 0-15,0-1 16,0 1 0</inkml:trace>
  <inkml:trace contextRef="#ctx0" brushRef="#br0" timeOffset="9158.6553">32494 2952 0,'0'-25'0,"-25"0"31,25 0-16,-24 25-15,24-24 16,-25-1 0,25 0-16,0 0 0,-25 25 15,25-25-15,-25 1 0,25-1 16,0 0-16,-25 25 0,25-25 16,-24 25-16,-1-25 0,0 0 15,0 25-15,0 0 16,0-24-16,1 24 0,-51-25 15,50 25 1,1 0-16,-26 0 0,25 0 16,0 0-16,1 0 15,-1 0-15,-25 0 0,25 0 16,1 0-16,-1 0 16,0 0-16,0 0 0,0 0 15,1 0-15,24 25 0,-25-25 16,0 0-16,0 24 0,0-24 15,1 0-15,24 25 0,-25-25 16,-25 25-16,25 0 0,1-25 16,24 25-16,-25 0 0,0-25 0,0 49 15,0-24-15,25 0 16,-24 0-16,-1-1 16,25 1-16,-25 0 0,25 0 15,-25 0-15,25-1 0,-25 26 0,25-25 16,-25 0-16,25-1 0,0 1 15,0 25-15,-24-25 0,24-1 16,0 1-16,0 0 16,0 25-16,0-26 0,0 1 15,0 0-15,24-25 0,1 50 16,-25-1-16,25-49 0,-25 25 16,25 0-16,-25 0 0,25-1 15,-25 1-15,25-25 0,-25 25 16,24 0-16,-24 0 0,25-25 15,-25 25-15,25-25 0,-25 24 16,50 1-16,-50 0 0,24-25 16,1 25-16,-25 0 0,50-25 15,-25 0-15,-1 24 0,1-24 16,0 0-16,25 0 0,-1 0 16,-24 0-16,0 0 0,0 0 15,-1 0-15,1-24 0,0 24 16,0 0-16,0 0 0,-25-25 0,24 25 15,1-25-15,0 25 0,0-25 16,0 25-16,-1-25 0,1 1 16,0 24-16,0-25 0,-25 0 15,25 25-15,-1-25 0,1-25 16,0 50-16,-25-24 0,25-1 16,0 0-16,0-25 0,-1 26 15,-24-1-15,25 0 0,-25 0 16,25 0-16,-25-24 0,0-1 15,0 25-15,0 1 0,0-1 16,0-25-16,-25 50 0,25-25 0,-25 25 16,1-24-16</inkml:trace>
  <inkml:trace contextRef="#ctx0" brushRef="#br0" timeOffset="16270.4581">22423 1191 0,'-24'0'94,"-1"24"-79,0-24 1,0 25-16,0 0 16,1 0-16,-1 0 15,25-1-15,-25-24 16,0 50-16,25-25 0,-25 0 0,25-1 16,0 1-16,-24 25 0,24-25 15,-25-1-15,25 26 0,0-25 16,0 0-16,0 49 0,0-49 15,0 25-15,25-26 0,-25 1 16,49 50-16,-24-51 0,-25 1 16,25 0-16,0-25 0,-1 25 0,1 0 15,0-25-15,-25 24 16,25-24-16,-25-24 62,0-1-46,0 0-16</inkml:trace>
  <inkml:trace contextRef="#ctx0" brushRef="#br0" timeOffset="16930.5306">22845 1414 0,'0'0'0,"0"25"46,0-1-30,-25 26-16,25-25 16,0 0-16,0 24 0,0 1 15,-24-25-15,-1 49 0,25-24 16,0-25-16,0-1 0,-25 26 16,25-25-16,0 0 0,0-1 15,-25-24 1,25-24-16,0-1 15,0-25-15,0-24 16,0 49-16,0-25 0,25 1 0,-25-1 16,25 0-16,0-24 0,-1 24 15,1 26-15,0-1 0,0 25 16,0-25-16,-1 25 0,1 0 16,0 0-16,0 0 0,0 50 15,-25-26 1,0 1-16,0 0 0,-25 25 15,-25-50-15,25 24 0,25 1 16,-24 0-16,-1 0 0,-25 0 16,25 0-16,1-1 0,-1-24 15,0 25-15,0-25 16,25 25 0,25 0-1,0 0-15,0-1 16,-1-24-16,-24 25 0,25 0 15,0-25-15,0 25 0,0 0 16,24-25-16,-49 24 0,25-24 16,0 0-16,-25-24 15,49-1-15,-49 0 16</inkml:trace>
  <inkml:trace contextRef="#ctx0" brushRef="#br0" timeOffset="17296.9327">23391 1513 0,'0'0'0,"0"-25"0,0 0 16,0 1-16,25 24 15,-50 0 17,0 0-17,0 24-15,0-24 0,25 25 16,-24 0-16,24 0 0,0 0 15,-25-25-15,25 24 0,0 1 0,25 25 16,-25-25-16,24 0 0,1-1 16,0-24-16,0 25 0,0 25 15,-1-25-15,1-1 16,-25 1-16,-25-25 31,25 25-31,-24-25 0,-1 0 0,0 0 16,25 25-16,-25-25 15,0 0-15,25-25 32,0 0-32,0 0 0,0 1 15,25 24-15,-25-25 0</inkml:trace>
  <inkml:trace contextRef="#ctx0" brushRef="#br0" timeOffset="17725.7601">23788 1513 0,'24'-25'0,"-48"25"31,-1 25-15,25 0-16,-25 0 16,25-1-16,0 1 0,-25 50 15,0-50-15,25-1 0,-24 1 0,24 0 16,0 0-16,-25 24 0,25-24 15,-25-25-15,25-25 32,25 1-32,-25-1 15,49-50-15,-49 51 0,25-26 0,0 0 16,-25 1-16,50-26 16,-26 50-16,-24 1 0,25-1 15,0 25-15,-25-25 0,25 25 16,-25 25-16,0 0 15,0 24-15,0-24 0,0 25 16,0-26-16,-25 76 16,25-26-16,0-49 0,0 25 15,0-26-15,0 1 0,0 0 16,25 0-16,-50-25 31,0 0-31,0-50 0,1 50 16</inkml:trace>
  <inkml:trace contextRef="#ctx0" brushRef="#br0" timeOffset="17853.4564">23664 1736 0,'0'0'0,"-25"0"0,0 0 16,25-24-1,25 24-15,24 0 16,-24 0-16,0 0 16,25 0-16,-1-25 0,1 25 15,-25 0-15,24-25 16</inkml:trace>
  <inkml:trace contextRef="#ctx0" brushRef="#br0" timeOffset="18373.6961">24408 1538 0,'0'25'31,"0"24"-16,0-24-15,0 0 16,0 25-16,0-26 0,0 26 16,-25-25-16,25 0 15,25-25 1,-25-25-16,49-25 16,-24 25-16,-25 1 0,25-1 15,0-25-15,0 25 16,-25 0-16,0 50 31,0 0-15,0 0-16,0 0 0,0 0 15,0-1-15,0 1 0,0 0 16,24 0-16,26 0 0,0-25 16,-26 0-1,1-25-15,0 25 0,-25-25 16,25-25-16,0 26 15,-25-26-15,0 25 16,0 0-16,0 0 0,0 1 0,0-1 16,-25 25-16,25-25 15,-25 25 1,25 25-16,0 0 16,0-1-16,25 1 15,0 0-15,-1-25 16,1 25-16,0-25 0,0 0 0,0 0 15</inkml:trace>
  <inkml:trace contextRef="#ctx0" brushRef="#br0" timeOffset="18901.2856">25053 1687 0,'25'0'0,"-1"-25"16,1 25-16,-25-25 15,-25 25 1,1 0 0,24 25-16,0 0 15,-25 0-15,25-1 16,0 1-16,0 0 0,25-25 15,-1 25 1,1-25-16,0 0 0,0-25 0,0 0 16,-25 0-16,24-24 15,-24 24-15,0 0 16,0 0-16,-24 0 16,-1 25-16,25-24 0,-25 24 15,50 0 16,0 24-31,-1-24 16,1 25-16,0-25 0,0 0 16,49 0-16,-24 0 15,-1 0-15,-49 25 0,25-25 16,0 0-16,-25 25 16,0 0-1,-25 0-15,25-1 0,-25-24 16,25 25-16,0 0 15,0 0 1,0-50 15,0 0-15,25 25-16,0 0 16,0-49-1,0 24-15,-25 0 0,24 25 16,1-25-16,-25 0 0,25 0 0,-25 1 15,25-1-15,-25 0 16,25 0-16,-1 0 16</inkml:trace>
  <inkml:trace contextRef="#ctx0" brushRef="#br0" timeOffset="19403.2301">25797 1364 0,'0'0'0,"0"-25"0,25 25 16,-25-24-16,24-1 16,1 25-1,-25-25 1,25 25-1,-25 25 1,-25 0 0,25-1-1,0 1-15,-25 50 0,1-51 16,24 26-16,0-25 0,0 24 16,-25 26-16,25-50 0,0 0 15,-25-1-15,25 1 0,0 0 16,0 0-16,-25 0 0,25-50 31,25 25-31,-25-25 16,25 0-16,0 0 0,24-24 15,-49 24-15,25 0 0,0 0 0,0 0 16,24 1-16,-24-1 16,0 25-1,-25-25-15,-25 25 31,0 25-15,1-25-16,24 25 0,-50-25 16,25 0-16,25 24 15,-25-24-15,25 25 16,0 0 0,0 0-16,0 0 15,25 0-15,0-1 16,25 1-16,-26-25 15,1 25-15,0-25 0,74-25 16,-74 25 0,49-49-16</inkml:trace>
  <inkml:trace contextRef="#ctx0" brushRef="#br0" timeOffset="19643.2294">26392 1563 0,'0'0'0,"25"-25"16,-25 0-1,-25 25 1,0 0-1,25 25-15,-24-25 0,24 25 0,-25-1 16,0 1-16,0 0 16,25 0-16,0 0 0,0 0 15,0-1-15,25 1 0,-25 0 16,25 0-16,0 0 16,-25-1-16,24 1 0,-24 0 15,-49-25 1,24 0-1,0-25-15,0 0 16,25 1-16</inkml:trace>
  <inkml:trace contextRef="#ctx0" brushRef="#br0" timeOffset="19937.6704">26690 1191 0,'0'-25'16,"25"25"-16,-1 0 15,1 0-15,0 25 0,25 24 16,-26-24-16,1 25 15,25-1-15,-25 1 0,24 49 16,-24-25-16,0 1 0,-25-25 0,0 24 16,-50-24-16,-49 74 0,49-75 15,-24 1-15,-25-1 0,0 26 16,-100 24-16</inkml:trace>
  <inkml:trace contextRef="#ctx0" brushRef="#br0" timeOffset="73617.4133">2828 5457 0,'0'-25'31,"0"50"47,0 0-62,0 0 0,0-1-1,0 1-15,0 0 0,0 25 16,0-1-16,0-24 15,0 0-15,0 0 0,0-1 16,0 1-16,0 25 0,0-25 0,0 0 16,0-1-16,0 1 0,0 0 15,0 0 1,-25-25-16,25-25 31,0-25-31,0 26 16,25-1-16,-25 0 0,0 0 15,0 0-15,25-24 0,-25-1 16,0 25-16,0 0 0,24 1 16,-24-1-16,0 0 0,25 0 15,-25 0-15,25 1 16,-25-1-16,25 25 16,-25 25-1,25-25-15,-25 24 16,24 1-16,-24 0 15,0 0-15,0 0 0,25 24 16,-25-24-16,0 0 16,0 0-16,0-1 15,25 1-15,-25 0 0,0 0 16,25-25 15,-25-25-31,0 0 0,25 0 16,-25 1-16,24-1 15,-24 0-15,25-25 0,0 26 16,-25-1-16,25 0 0,0 0 16,-1 0-16,-24 1 0,25 24 15,-25-25-15,25 0 16,0 25-16,0 0 16,-25 25-16,0 0 15,24-1-15,-24 1 16,0 0-16,0 0 15,0 0-15,25 49 0,-25-49 0,0 0 16,0-1-16,0 1 0,0 25 16,0-25-16,0 0 15,25-1-15,-25 1 16,25-25-16,-25-49 47,0-1-47,25 25 15</inkml:trace>
  <inkml:trace contextRef="#ctx0" brushRef="#br0" timeOffset="73853.7787">3671 5556 0,'25'0'31,"0"0"-15,24 0-16,-24 0 15,0 0-15,0 0 16,0 0-16,-1 0 0,1 0 16,-50 0 15</inkml:trace>
  <inkml:trace contextRef="#ctx0" brushRef="#br0" timeOffset="74017.3421">3746 5705 0,'0'25'16,"24"-25"-1,1 0 1,0 0-16,0 0 0,0 0 0,-1 0 15,26-25-15,-25 25 16,0 0-16</inkml:trace>
  <inkml:trace contextRef="#ctx0" brushRef="#br0" timeOffset="74522.9855">4415 5259 0,'-25'0'0,"25"24"47,0 1-32,0 0 1,0 0-16,0 0 16,0-1-16,0 1 15,0 0-15,25 0 0,-25 0 16,0-1-16,0 26 15,0-25-15,0 0 0,0-1 16,0 1-16,0 0 0,0 25 16,0-26-16,0 1 0,0 0 15,0 0-15,0 25 16,0-26-16,0 26 16,0-25-16,0 0 15,-25-25 1,25-25-1,0 0-15,25 0 16,-25 0-16,25 1 0</inkml:trace>
  <inkml:trace contextRef="#ctx0" brushRef="#br0" timeOffset="75565.3671">5184 5407 0,'0'0'0,"0"-24"15,25 24-15,-25-25 16,0 0-16,0 0 15,0 0 1,0 1-16,0-1 16,-25 25-16,25-25 0,-25 0 15,25 0-15,-24 25 0,24-24 16,-25 24-16,0-25 16,0 25-16,0-25 15,1 25 1,-1 0-16,0 0 15,25 25-15,-50-25 0,26 25 16,-1-1-16,0-24 16,-25 25-16,50 0 0,-25-25 15,1 25 1,-1 0-16,25-1 16,0 1-1,0 0-15,0 0 16,25 0-16,-25-1 15,0 1-15,24-25 16,1 0-16,0 25 0,0-25 16,0 0-1,0 0-15,-1 0 0,1 0 16,0 0-16,0-25 16,24 0-16,-24 1 15,0-1-15,25-25 16,-50 25-16,24 1 15,-24-1-15,25 25 0,-25-25 16,25 25-16,-50 0 63,25 25-48,0 0 1,-25-1-16,25 1 15,0 0 1,0 25 0,0-26-16,0 1 15,0 0-15,0 0 0,25 0 16,-25 24-16,0-24 16,0 49-1,0-49 1,0 0-16,0 0 15,0 0-15,25-1 0,-25 1 16,0 0-16,0 0 16,0 0-16,0 0 15,0-1 1,0 1-16,0 0 16,25 0-16,-25 0 15,0-1-15,0 26 16,0-25-1,25-25 32,-25-25-47,0 0 16</inkml:trace>
  <inkml:trace contextRef="#ctx0" brushRef="#br0" timeOffset="80977.3664">2158 7119 0,'0'-25'16,"0"0"-1,25 25 1,-25-24-16,0-1 31,0 0 0,-25 25-15,0 0-16,0 0 16,1 0-1,-1 0-15,0 0 16,0 25-16,0 0 16,25-1-16,-24 1 15,24 0 1,0 0-16,0 0 0,0-1 15,24 1-15,1 0 16,-25 0-16,25-25 0,0 25 16,0-1-16,-1 1 0,1 0 15,-25 0-15,25-25 16,-25 25-16,0-1 0,0 1 16,-25-25-1,0 25-15,1-25 16,-26 0-1,25 0-15,0 0 16,1 0-16,24-25 31,0 0-15,24 25 0,-24-24-16,25 24 15,0 0-15,0-25 16,0 25-16,-1 0 0,1 0 15,0 0-15,0-25 16,0 25-16,-1-25 0,1 0 16,0 1-16,0-1 0,0 25 15,-25-25-15,24 0 0,-24 0 16,25 1-16,-25-1 16,0 0-1,-25 25 1,25-25-16,-24 25 15,-1 25 1,25 0-16,-25 0 16,25-1-1,0 1-15,0 0 0,0 0 16,0 0-16,0-1 16,25 1-16,0 0 0,-1-25 15,1 0 1,0 0-16,0-25 15,0 25 1,-1-49-16,1 24 0,0 0 16,0 0-16,-25 0 0,25 25 15,-25-24-15,0-1 0,0 0 32,0 50-1,0 0-31,0-1 0,0 1 15,0 0-15,0 25 16,0-26-16,0 1 16,24-25 15,-24-25-31,0 1 0,25-1 16,0 25-16,-25-25 0,0 0 15,25 0-15,-25 1 0,0-1 16,25 25-16,-25 25 31,0-1-15,0 1-16,25-25 0,-25 25 0,0 0 15,0 0-15,24-1 16,-24 1-16,0 0 0,25-25 16,0 0-1,0 0-15,0 0 16,-1 0-16,1-25 0,0 0 15,0 1-15,0-1 16,-25 0-16,24 25 0,-24-25 16,25 25-16,-25-25 0,25 1 15,-25-1-15,0 0 16,0 0 0,-25 25-1,25 25 1,-25-25-16,25 25 0,-24-25 15,-1 25 1,25-1-16,0 1 0,-25 25 16,25-25-16,0-1 15,0 1-15,0 0 0,25 0 16,0-25 0,-1 0-16,1 0 15,-25-50 1,25 25-16,0 1 0,-25-1 0,25-25 15,-25 25-15,24 1 0,1-51 16,-25 50-16,0 1 0,0-1 16,0 0-16,0 0 0,0 0 15,0 1 1,0 48 0,-25 1-16,25 0 15,0 0-15,0 24 0,0-24 16,0 0-16,-24 0 0,24 49 15,0-49-15,0 0 16,24 0-16,-24-1 0,25-24 0,-25 25 16,25-25-16,0 0 15,0 0-15,-1 0 0,1-25 16,0 25-16,0-49 0,0 49 16,-1-25-16,1 0 0,-25 0 15,50-24-15,-50 24 0,25 0 16,-25 0-16,0 1 15,0-1-15,0 0 16,-25 25 0,25 25-16,-25-25 15,25 25-15,-25-1 0,25 26 16,0-25-16,-25 0 0,25-1 16,0 1-16,0 0 0,0 0 15,25-25-15,0 0 16,0 25-16,0-25 0,-1-50 15,1 50-15,-25-25 16,50 0-16,-25 1 0,-25-1 16,24 25-16,-24-25 0,25 25 15,0 0-15,-25 25 16,25-25 0,-25 25-16,0 24 0,0-24 15,0 0-15,0 0 0,0-1 16,0 1-16,0-50 31,25 25-15,-25-24-16,25-1 0,-25-25 15,24 25-15,-24 1 0,25-1 16,-25 0-16,25-25 16,0 1-16,0 24 0,-1 0 15,-24 0-15,25 25 0,-25-24 16</inkml:trace>
  <inkml:trace contextRef="#ctx0" brushRef="#br0" timeOffset="83168.9965">3870 6598 0,'24'-25'0,"1"0"31,0 25-31,0-24 16,24 24-16,-24 0 0,0 0 15,0 0-15,0 24 0,-1-24 16,1 25-16,0 0 0,-25 0 15,0 0-15,0 24 16,0-24-16,-25-25 16,25 25-16,-25 0 0,1-1 15,-1-24 1,50 0 15,-1 0-15,1 0-16,0 0 15,25 0-15,-26 25 0,1-25 16,0 25-16,0 0 0,0-25 0,24 50 16,-24-26-16,-25 1 15,0 0-15,25 25 0,-25-1 16,-50-24-16,50 0 0,-25 0 16,1-1-16,-26 1 0,25 0 15,0-25-15,1 0 0,-1 0 16,0 0-1,50 0 17,-25 25-17,25-25-15,-25 25 0,24-1 16,1 26-16,-25-25 16,25 0-16,-25-1 0,0 26 15,-25-50-15,25 25 16,-49-25-16,49 25 0,-50-1 15,25-24-15,0 25 0,1-25 16,-1 0-16,0 0 0,0 25 16,0-25-16,1 0 15,24 25 32,0 0-47,0-1 16,0 1-16,-50 25 15,25-25-15,0-1 0,1 1 16,-1 0-16,0 0 0,-49 0 16,49-1-16,0-24 0,0 25 15,0-25-15,-24 0 0,24 0 0,0 0 16,25-25-16,-25 25 16,0-24-16,1 24 0,-1-25 15,50 25 16,-25 25-31,24-1 16,-24 1-16,0 0 16,-24 25-1,-1-50-15,0 25 0,0-1 0,-24-24 16,24 25-16,-74 0 0,49-25 0,0 25 16,1-25-16,-26 25 15,-24-25-15,50 0 0,-1 0 16,0 0-16,1-25 0,24 25 15,0-25-15,0 25 0,25-25 16,25 25 0,0 25-1,0 0-15,0 0 16,-25-1-16,0 1 16,0 0-16,0 0 0,0 0 15,-50-25-15,50 24 0,-25-24 16,-25 25-16,26-25 0,-26 0 15,25 0-15,-24 0 0,-26-25 16,26 1-16,24-1 0,-25 25 16,1-25-16,24 0 0,-25-24 15,25 24-15,1 0 0,-1 0 16,25 0-16,0 1 0,0-1 0,0 0 16,25 0-16,-1 0 15,1 25 1,-25 25-1,0 0-15,0 0 16,-25 0-16,1-1 0,-1 1 16,25 0-16,-25-25 0,-49 0 15,49 0 1,0 0-16,-49-25 0,49 25 16,-25-25-16,25 1 0,-24-1 15,-26-50-15,50 26 0,1-1 0,-1 25 16,0-24-16,25-1 0,-25-49 15,25 74-15,0-25 0,0 26 16,25-26-16,25 0 16,-26 26-16,-24-1 0,25 0 0,0 25 15,0-25-15,25 25 0,-26 0 16,1 0 0,-25 25-16,0 0 15,-25 0 1,1-1-16,-1-24 15,0 0 1,0-24-16,25-1 0,-25 0 16,25 0-16,0-24 0,0 24 15,0 0-15,0 0 0,0 0 16,25-49-16,0 49 0,0 0 16,-25 1-16,49-1 0,-24 0 15,25 0-15,-25 0 0,24 1 16,-24 24-16,0 0 0,24-25 0,-24 25 15,0 0 1,-25 25 0,0-1-1,-25-24-15,25 25 0,-25-25 32,25-25-32,0-24 15,25-1 1,25 25-16,-25 0 0,-1 1 15,1-1-15,0 0 0,25-25 16,-1 50-16,-24-24 0,25 24 0,-1-25 16,26 25-16,-26 0 15,-24 0-15,0 0 0,0 0 16,-25 25-16,0-1 16,-25-24-16,25 25 0,-50 0 15,25 0-15,1-25 16,24-50 15,24 25-31,1 1 0,0-1 16,0 0-16,0 0 0,-1 25 15,1-25-15,75 1 0,-76 24 16,26 0-16,0 0 0,-26 0 16,51 0-16,-26 24 0,-24-24 15,0 25-15,0-25 0,0 25 16,-1-25-16,-24 25 15,0 0-15,-24-25 16,-1 0 0,0-25-1</inkml:trace>
  <inkml:trace contextRef="#ctx0" brushRef="#br0" timeOffset="85052.5065">3274 6598 0,'25'0'15,"-25"-25"1,25 25-16,0-25 16,-25 1-16,24 24 0,1-25 15,-25 0-15,25 25 16,0 0-1,0 25 1,-25 0 0,24-25-16,-24 24 15,0 1-15,25-25 63,-25-25-63,25 1 0,-25-1 15,25 25-15,0-25 0,-1 0 16,1 25-16,0-25 16,0 25-16,0 0 0,0 0 0,-1 0 15,1 0-15,0 25 0,-25 0 16,25-25-16,-25 25 16,0 0-16,0-1 15,0-48 32,0-1-47,0 0 0,25 0 16,-25 0-16,24 25 15,1 0-15</inkml:trace>
  <inkml:trace contextRef="#ctx0" brushRef="#br0" timeOffset="89041.3118">17016 6921 0,'0'0'0,"0"-25"0,0 0 15,0 0 1,0 50 15,0 0-15,0 0-16,0-1 15,0 51-15,0-50 0,0 24 0,0-24 16,0 25-16,0-26 0,0 26 16,0-25-16,0 0 0,0-1 15,0 1-15,-25-25 16,25-49-1,0-1-15,0 25 16,0 0-16,0-24 0,0-1 0,25-49 16,0 49-16,-25 26 0,25-26 15,-25 0-15,24 25 0,1-24 16,0 24-16,0 25 0,24-25 16,-24 25-1,0 0-15,-25 25 0,25 0 0,-25 0 16,0-1-16,0 26 0,0-25 15,-25 25-15,25-26 0,-25 1 16,-24 50-16,24-51 0,0-24 16,0 25-16,0 0 0,1-25 15,-1 25-15,0-25 0,0 0 0,25-25 16,0 0 0,25 25 15,0 0-31,0 0 15,-1 25-15,1 0 0,-25 0 16,50-1-16,-25 1 16,-1-25-16,1 0 15,25 0-15,-25 0 0,-1 0 16,1 0-16,25-25 16,-25-24-16,-1 24 0,-24 0 15,0 0-15,25-24 16,-25 24-16,0 0 0,0 0 15,-25 1-15,1 24 32,-1 24-32,0 1 15,25 0-15,-25 0 16,25 0-16,0-1 0,0 1 16,0 0-16,0 0 0,0 0 15,0-1-15,25-24 0,-25 25 16,25-25-16,0 25 0,-1-25 15,1 0-15,0 0 0,0 0 16,25 0-16,-26-50 0,26 50 16,-25-24-16,0-1 15,24 0-15</inkml:trace>
  <inkml:trace contextRef="#ctx0" brushRef="#br0" timeOffset="90352.8397">17884 7020 0,'0'0'0,"25"-25"0,0 0 15,-25 0-15,0 1 16,-25 24 15,0 0-31,0 0 16,1 0-16,24 24 15,-25 1-15,0 0 0,25 0 0,0 0 16,-25-25-16,25 24 0,0 26 16,0-25-16,0 0 0,0-1 15,25 1-15,0 0 16,24 0-16,-24-25 15,25 0-15,-25-25 0,-1 25 16,1-25-16,0 0 16,0 1-16,24-1 0,-24 0 15,0 0-15,0 0 0,-25 1 16,49-26-16,-49 25 0,0 0 16,0 1-1,-24 24-15,-1 0 16,25 24-1,-25 1-15,25 0 0,-25-25 16,25 25-16,0 24 16,0-24-16,0 0 0,0 0 15,25-25 1,25 0-16,-1-25 16,-24 0-1,0 25-15,-25-25 0,25 1 16,24-1-16,-24 25 0,0 0 0,0-25 15,24 25-15,-24 0 16,0 0-16,-25 25 16,25-25-16,-25 25 0,0-1 15,0 1-15,0 0 0,-25 25 16,25-26 0,0 1-16,25-25 31,-25-25-16,0 1-15,0-1 0,0 0 16,25-25-16,-25 26 0,0-51 16,0 50-16,-25-24 0,25 24 0,-25-25 15,25 25-15,-50 1 0,25-1 16,25 0-16,-24 25 16,24 25-1,0 0 1,0-1-16,24 1 0,-24 0 15,25-25-15,-25 25 0,25 0 0,0-25 16,0 0-16,-25 25 16,25-25-16,-1 0 0,1 0 15,0 0-15,-25 24 16,25-24-16,-25 25 16,0 0-1,0 0-15,0 0 0,0-1 16,0 1-1,0 0-15,25 0 0,-1-25 16,1-25 0,-25 0-1,25 0-15,0-24 0,0 24 16,-25 0-16,24 0 0,1 1 16,-25-1-16,25-25 0,0 25 15,-25 50 16,0 25-15,0-25-16,0-1 16,0 1-16,0 0 0,0 0 15,25 0-15,-1-1 16,1-24-16,0 0 16,0 0-16,0-49 15,-1 24 1,-24 0-16,0 0 15,0 1-15,0-1 0,-24 25 16,24-25-16,-25 25 0,0 0 16,0 25-16,0-25 0,25 25 15,0-1-15,0 1 16,0 0-16,0 0 0,0 0 0,0-1 16,25-24-16,0 25 0,0 0 15,0-25-15,-1 0 0,1 0 16,25 0-16,-25-25 0,-1 25 0,-24-25 15,25 1-15,0 24 16,-25-50-16,25 50 0,-25-25 16,25 25 15,-1 25-31,1-25 16,0 0-16,0 0 15,0 0-15,-1-25 0,-24 0 16</inkml:trace>
  <inkml:trace contextRef="#ctx0" brushRef="#br0" timeOffset="93012.983">19248 6474 0,'0'0'0,"25"-25"0,0 0 16,25 25-16,-26-24 15,1 24-15,0-25 16,0 25-16,24 0 0,-24 0 16,0 25-16,0-25 0,-25 49 0,50-24 15,-50 0-15,0 0 0,24-1 16,-24 1-16,0 0 0,0 25 15,-24-50-15,24 24 0,-25-24 16,25 25-16,-25-25 0,0 0 16,25 25-16,-25-25 0,25-25 15,0 0 1,25 25-16,-25-24 0,75 24 16,-51 0-1,1 0-15,0 0 0,0 0 16,24 24-16,-24 1 0,0 0 0,0 0 15,0 0-15,24 49 16,-49-49-16,0 25 0,0-26 16,0 1-16,-25 0 0,25 0 15,-49 24-15,24-49 0,0 25 16,0-25-16,1 0 0,24 25 16,-50-25-16,50-25 0,0 0 15,0 1-15,25 24 16,0 0-1,-1 0 1,-24 24-16,25-24 0,0 25 0,-25 0 16,50 0-16,-50 24 15,0 26-15,0-50 0,0-1 16,-25 1-16,25 0 0,-25 0 16,-25 24-16,1-49 0,24 25 15,-25 0-15,1-25 0,-51 0 16,76 0-16,-26 0 0,0 0 15,26-25-15,-1 25 0,-25-25 0,25 25 32,25-24-32,25 24 0,25 0 15,-25 0 1,-1 24-16,-24 1 0,25 0 16,-25 0-16,0 0 0,-25-1 15,1 1-15,-1 0 0,0-25 16,-25 25-16,26 0 0,-51-25 15,26 24-15,-1-24 0,0 0 16,1 0-16,-50 0 0,49 0 16,0-24-16,1 24 0,24 0 0,0 0 15,-24-25-15,49 0 0,-25 0 16,25 0 0,25 25-16,-1 0 15,1 0-15,-25 25 0,25-25 16,-25 25-16,25 25 0,-25-26 15,0 1-15,-25 0 16,0 0-16,-24 0 0,24-25 16,0 24-16,-25-24 0,1 25 15,-26-25-15,26 0 0,-1 0 16,25 0-16,-24-25 0,24 25 0,-50-24 16,51-1-16,-1 25 15,0-25-15,0 25 0,50 25 31,0-25-15,-25 25-16,25-1 0,-25 26 16,0-25-16,-25 0 15,0-25-15,0 24 0,0 1 16,-49 0-16,24-25 0,1 25 16,-1-25-16,1 0 0,-51 0 15,51 0-15,-1-25 0,0 25 16,26-25-16,-26 0 0,0-24 0,26 24 15,-1 25-15,25-25 0,-25 0 16,25 1-16,0-1 16,25 25-16,0 0 15,24 0-15,-49 25 0,0-1 16,0 1-16,0 25 16,0-25-16,-25-1 0,1 1 15,-1 0-15,0-25 0,-25 50 16,26-50-16,-26 0 0,25 0 15,0 0-15,-49-25 0,49 0 16,-24 0-16,24 0 0,0 1 0,0-26 16,-24-24-16,49 24 0,-25 0 15,25 1-15,0-1 0,0-24 16,0 49-16,0 0 16,25 0-16,-1 1 0,1-1 15,25 0-15,-25 25 0,-1 0 0,1 0 16,0 0-16,0 25 0,-25 0 15,0-1-15,0 1 0,-25-25 16,25 25-16,-50 0 0,26 0 16,-1-25-16,0 0 0,-49 24 15,49-24-15,0 0 16,0-24-16,0-26 0,1 25 16,-1 0-16,25 1 0,-25-51 15,25 26-15,0-1 0,0 25 16,0-24-16,0-1 0,25-49 0,0 74 15,-1-25-15,26 26 0,-25-1 16,24-25-16,-24 50 0,0-25 16,0 25-16,0 0 0,-1 0 15,1 25-15,-25 0 16,25-25-16,-25 25 16,0 0-16,0-1 15,-50-24-15,26-24 16,-1 24-16,25-25 15,0-25-15,0 25 0,-25 0 16,25 1-16,0-26 0,0 0 16,25-24-16,24 24 15,-24 1-15,0 24 0,0-25 0,49 1 16,-49 24-16,0 25 0,24 0 16,-24 0-16,25 0 0,24 0 15,-49 50-15,25-26 0,-26 1 16,1 0-16,25 25 0,-25-50 15,-25 24-15,25 1 0,-25 0 16,-25-25 0,25-25-1,-25 25-15,25-25 0,0 1 16,0-1-16,0 0 0,25-25 16,-25 1-16,49 24 0,-24 0 15,0-24-15,74 24 0,-49 0 16,-1 0-16,1 25 0,0-25 15,-1 25-15,50 0 0,-49 25 16,-25-25-16,24 50 0,-24-50 16,25 49-16,-50-24 0,25 0 15,-25 0-15,0 0 0,-50-1 0,0 26 16,26-50-16,-1 25 0,0-25 16,0 25-16,0-25 15,25-25 1,0 0-16,25-25 0,-25 26 15,50-1-15,-25 0 0,-1 0 16,51-24-16,-50 24 0,24 0 16,1 0-16,-1 25 0,1-25 15,49 25-15,-49 0 0,0 25 16,-26 0-16,26 0 0,-25 24 16,0-24-16,-25 0 0,0 0 0,0 0 15,0-1-15,-25 26 0,-25-50 16,50 25-16,-25-25 15,1 25-15,24-50 16,49-25 0,-24 25-16,0 1 15,24-1-15,-24 25 0,74-25 16,-49 25-16,-25-25 0,24 25 16,-24 0-16,0 0 0,25 25 15,-50 0-15,0 0 0,0-1 16,-25 1-16,-25 25 0,25-25 15,1-1-15,-1-24 0,0 25 0,0 0 16</inkml:trace>
  <inkml:trace contextRef="#ctx0" brushRef="#br0" timeOffset="119364.4775">19968 6449 0,'-25'0'16,"0"0"-1,50 0 79,0-25-94,0 1 16,-1 24-1,1-25-15,0 0 0,0 25 16,-25-25-16,49 0 15,-24 1-15,25-1 0,-25 0 16,-1 25-16,1-25 0,0 25 16,0-25-16,49 1 0,-24-1 15,-1 25-15,1-25 0,-25 0 16,74 0-16,-49 25 0,-25-24 0,24 24 16,-24-25-16,25 25 0,-1-25 15,-24 0-15,0 25 0,0 0 16,-1-25-16,1 25 15,0 0 1,-25-24-16</inkml:trace>
  <inkml:trace contextRef="#ctx0" brushRef="#br0" timeOffset="122766.0062">20141 6871 0,'-24'0'0,"24"-25"47,0 0 31,24 25-47,1 0-15,0 0-1,25 25 1,-1 0 0,1 0-16,-25-25 0,-1 0 0,26 25 15,24-1-15,-24-24 0,0 25 16,-1-25-16,1 25 0,24 25 15,-24-50-15,0 24 0,-1 1 16,1-25-16,-1 25 0,1-25 16,24 25-16,-49-25 0,0 0 0,-25 25 15,25-25-15,0 0 16,-25 24-16,0-48 687,-25 24-687,25-25 16,0 0-16,0 0 0</inkml:trace>
  <inkml:trace contextRef="#ctx0" brushRef="#br0" timeOffset="124748.7093">21952 5507 0,'0'-25'0,"25"25"31,-25-25-31,0 0 32,-25 25-17,0 0 16,1 0-31,-1 0 16,0 0-16,0 0 16,25 25 15,0 0-15,0 0-16,25-1 15,-25 1-15,0 0 16,25 0-16,0 0 15,-25-1-15,0 1 16,0 0-16,0 0 0,-25-25 16,25 25-16,-25-25 0,25 24 15,-25 1-15,0-25 0,25 25 16,-24-25-16,-1 25 16,0-25-16,0 0 15,25-25 32,25 25-31,0 25 15,0 0-31,-25 0 16,0-1-16,0 26 15,0-25-15,-25 0 16,25-1-1,-25-24-15,25 25 0,0 0 16,0 0 0,0 0 15,25-25-15,0 0-1,-1 0-15,1-25 16,0 0-16,0 25 15</inkml:trace>
  <inkml:trace contextRef="#ctx0" brushRef="#br0" timeOffset="126029.1862">22275 5507 0,'0'0'0,"24"0"78,1 0-62,25 0-1,-25-25-15,-1 25 16,1 0-16,0 0 0,0-25 16,0 25-16,-1 0 0,-24-25 15,0 50 17,-24 0-17,-1 0-15,25-1 16,0 26-16,-25-25 0,25 0 15,-25-1-15,25 26 0,-25 24 16,25-49-16,0 0 0,0 25 16,0-25-16,-24 49 0,24-49 15,0 0-15,-25-25 0,25 24 16,0 1-16,0 0 0,0 0 16,-25-25 15,25-25-16,0-25 1,-25 1 0</inkml:trace>
  <inkml:trace contextRef="#ctx0" brushRef="#br0" timeOffset="126197.5108">22275 5829 0,'-25'0'0,"50"0"0,-25 0 47,24-25-47,1 25 0,0 0 16,0 0-16,0 0 0,24-25 15,-24 25-15,0-24 0,0 24 16,-1 0-16,1 0 0,0-25 16</inkml:trace>
  <inkml:trace contextRef="#ctx0" brushRef="#br0" timeOffset="126394.0266">22771 5953 0,'0'0'0,"0"25"15,0 0-15,0 0 16,0-1 0,0 1-1,25-25-15,-25 25 0,0 0 16,-25 0-16,0-25 15,0 0-15,0 0 16</inkml:trace>
  <inkml:trace contextRef="#ctx0" brushRef="#br0" timeOffset="126920.949">23093 5507 0,'-25'0'0,"50"0"0,-50-25 31,50 25-31,0 0 0,0 0 16,0 0-16,-1 0 0,1 0 16,0 0-16,0-25 0,0 25 15,-1 0-15,-48 0 16,24 25 0,-75 24-1,50-49-15,1 0 16,-1 25-16,0 25 15,0-50-15,25 25 0,-25-1 16,25 1-16,0 0 0,25 0 16,0 0-16,49 49 15,-74-49-15,25-25 16,25 50-16,-25-26 16,-25 1-1,-25 0 1,-25 0-1,25-25-15,1 0 16,-26 0 0,25 0-16,25-25 15,0 0-15</inkml:trace>
  <inkml:trace contextRef="#ctx0" brushRef="#br0" timeOffset="127365.2535">23564 5556 0,'0'-25'31,"25"25"-31,25 0 16,-25 0-16,-1 0 15,1-24-15,25 24 0,-25 0 16,-50 0-1,0 24 1,0-24-16,0 0 16,-24 25-16,24 0 0,0-25 15,25 25-15,-25 0 16,25-1-16,0 1 0,0 0 16,25 25-1,0-50-15,-25 24 0,25 1 16,0-25-16,-1 25 0,-24 0 15,25-25-15,-25 25 0,0 0 16,0-1 0,-25-24-1,1 0-15,24 25 0,-25-25 16,0 0-16,0 0 16,0-25-1,25 1-15,0-1 16,0 0-16</inkml:trace>
  <inkml:trace contextRef="#ctx0" brushRef="#br0" timeOffset="127843.9707">24011 5407 0,'-25'-24'0,"25"-1"15,0 0-15,25 25 16,25 0-16,-1-25 16,-24 25-16,0 0 15,0 0-15,-25 25 16,0 0 0,-25-25-16,25 25 15,-50-1-15,50 1 0,-25 0 16,1-25-16,24 25 0,-25 0 15,25-1-15,0 1 16,0 0-16,25-25 16,-1 25-16,1-25 15,-25 25-15,50-25 0,-25 24 16,-1-24-16,1 25 16,-25 0-1,0 0 1,-25 24-1,1-49-15,24 25 0,0 0 16,0 0 0,0 0-16,0 0 15,0-1 1,0 1-16,-25-25 16,-50 50-1,1-25-15</inkml:trace>
  <inkml:trace contextRef="#ctx0" brushRef="#br0" timeOffset="129007.4334">22002 6970 0,'0'-25'16,"0"1"-1,0-1 1,-25 25 0,25-25-16,-25 25 15,0 0-15,-24 0 16,24 0-16,0 25 16,25 0-1,-25-1-15,25 1 16,0 0-16,50 0 15,-50 0-15,0-1 16,25 1-16,-25 0 0,25 0 0,-25 0 16,0-1-16,0 1 0,-25-25 15,0 25-15,25 0 16,-25 0-16,0-25 0,1 24 16,-1-24-16,0 25 0,0-25 0,0 0 15,0 0-15,1 0 16,24-25 15,0 1-15,24 24-16,1 0 0,0 0 15,0 0-15,0 0 0,0 49 16,-25-24 0,0 0-16,0 0 0,-25 24 15,0-24-15,25 0 0,-25 0 16,25-1-16,-25 1 0,25 0 15,0 0-15,0 0 16,25-1-16,0-24 0,0 0 16,24 0 15,-24-24-15,-25-1 15,0 0-16</inkml:trace>
  <inkml:trace contextRef="#ctx0" brushRef="#br0" timeOffset="129838.5896">22151 7317 0,'0'-24'0,"24"-26"32,1 50-32,-25-25 0,25 25 15,-25-25-15,25 1 0,0 24 32,-1 0-17,-24 24-15,0 1 16,25 0-16,-25 0 0,0 0 0,0-1 15,0 1-15,-25 0 0,1 25 16,-1-26-16,-25 26 16,1-25-16,24 0 15,0-25-15,0 0 16,0 0-16,25-25 16,-24 25-16,24-25 15,0 0 1,24 25-1,1 0-15,0 0 16,0 0-16,0 0 16,24 25-16,-24-25 0,0 25 0,0-25 15,-1 0-15,1 0 16,0 0-16,0 0 0,0-25 16,-1 0-16,1 0 15</inkml:trace>
  <inkml:trace contextRef="#ctx0" brushRef="#br0" timeOffset="130245.6055">22547 7144 0,'0'-25'16,"25"25"0,0 0-16,0 0 15,0 0-15,-1 0 0,-24 25 16,25-25-16,0 25 0,-25-1 15,0 1-15,-25 25 16,0-25 0,1-25-16,-51 24 0,50 1 15,1-25-15,48 0 47,-24 25-47,25-25 16,0 0-16,25 25 0,-26-25 0,1 25 15,0-1-15,0-24 16,0 25-16,-25 0 0,0 0 16,0 0-16,0-1 15,0 1-15,-25-25 16,25 25-16,-50-25 0,25 0 16,1 0-16,-1 0 15,0-25-15,25 0 31,0 1-31</inkml:trace>
  <inkml:trace contextRef="#ctx0" brushRef="#br0" timeOffset="130442.8894">23044 7516 0,'0'25'0,"24"-25"16,-24 24-16,0 1 15,-24 0 1,24 0 0,-25-25-1,25-25 1</inkml:trace>
  <inkml:trace contextRef="#ctx0" brushRef="#br0" timeOffset="130893.9774">23267 7144 0,'0'0'0,"25"-25"0,-1 0 16,1 25-1,0-25-15,0 25 16,0 0-16,-1 0 15,-48 0 17,-26 0-17,50 25-15,-25 0 16,0-25-16,25 25 16,0 0-16,0-1 15,0 1-15,0 0 16,25 25-16,0-26 15,-25 1 1,0 0-16,50 0 0,-50 0 16,0-1-16,0 1 15,0 0 17,-25-25-32,0 0 15,0 0-15,0 0 0,1 0 16,24-25-16,-25 25 15,25-49-15,0 24 0,0 0 16</inkml:trace>
  <inkml:trace contextRef="#ctx0" brushRef="#br0" timeOffset="131292.9064">23664 7069 0,'24'0'15,"1"0"1,0 0-16,0 0 16,0 0-16,-1-24 0,1 24 15,0 0 1,-50 0 0,-24 0-16,24 24 0,0-24 15,0 0-15,0 25 16,1 25-16,-1-50 0,25 25 15,-25-1-15,25 1 0,0 0 16,0 0-16,0 0 0,25-25 16,-25 24-16,25 1 0,24 0 15,-49 0-15,25-25 0,0 25 0,24-1 16,-49 1 0,-24 0 15,-1-25-16,0 0-15,0 0 0,0 0 0,1 0 16,-1 0-16,0-25 16,0 25-16,25-25 15,0 1-15</inkml:trace>
  <inkml:trace contextRef="#ctx0" brushRef="#br0" timeOffset="131870.1009">24185 6846 0,'0'0'0,"0"-25"15,24 25 1,1 0-1,0 0-15,0 0 0,0 0 16,-25 25 0,0 0-1,-25 0 1,0 0-16,25-1 0,-25-24 16,0 25-16,25 0 0,-49 0 15,24 0-15,25-1 0,0 1 16,-25 0-16,25 0 15,0 0-15,25-1 16,25-24-16,-26 0 16,26 0-16,-25 0 0,0 0 0,-1 0 15,26-24-15,-25 24 0,0 0 16,-25-25-16,0 0 16,-25 25-16,0 0 15,0 0 1,-24 25-16,24 0 0,0-1 15,0 1-15,25 0 0,0 0 16,0 0-16,0-1 0,0 1 16,0 0-16,0 25 0,0-26 15,25 1-15,-25 0 0,25 0 16,-25 0-16,0-1 0,0 1 16,0 0-16,-25-25 0,-25 25 15,26 0-15,-1-25 0,-25 24 16,1-24-16,24 0 0,-99 0 15</inkml:trace>
  <inkml:trace contextRef="#ctx0" brushRef="#br0" timeOffset="139252.7031">21630 5383 0,'-25'0'0,"0"0"16,0 0 0,0 0-1,1-25-15,-1 25 0,0 0 16,-25 0 0,26 0-16,-1 0 0,0 0 0,0 0 15,0-25-15,1 25 0,-1 0 16,0 0-16,0 0 0,-24 0 15,24-25 1,0 25-16,0 0 0,0 0 16,1 0-16,-1 0 0,0 0 0,0 0 15,-24 0-15,24 0 16,-25-25-16,1 25 0,24 0 16,0 0-16,-25 0 0,1-24 15,-1 24-15,25 0 0,0 0 16,1 0-16,-26-25 0,0 25 0,26 0 15,-26 0-15,25-25 0,0 25 16,-24 0-16,-26-25 0,51 25 16,-26 0-16,0-25 0,26 25 15,-76-24-15,51 24 0,24 0 16,-25-25-16,1 25 0,-1 0 16,-24-25-16,24 0 0,25 25 0,-24 0 15,24-25-15,-25 25 0,-24-24 16,24-1-16,25 25 15,-24-25-15,-1 25 0,-24-25 16,24 0-16,25 25 0,-24-24 16,-1 24-16,-24-25 0,-25 0 0,49 25 15,0-25-15,-49 0 16,49 25-16,-49-25 0,25 25 16,49-24-16,-25 24 0,1-25 15,-26 0-15,26 25 0,24-25 16,-25 25-16,1-25 0,-50 1 15,49 24-15,25-25 16,-49 25-16,24-25 0,25 25 16,1 0-16,-26-25 0,-25 25 15,51-25-15,-26 25 0,25 0 16,-24 0-16,24-24 0,-50 24 0,26 0 16,24-25-16,-25 25 0,26 0 15,-26 0-15,-24 0 0,49-25 16,-25 25-16,25 0 0,-24 0 15,-1 0-15,-24 0 0,24 0 16,1 0-16,24 0 0,-25 0 16,-49 0-16,49-25 0,1 25 0,24 0 15,-25 0-15,1 0 16,-26 0-16,26 0 0,-1-25 16,25 25-16,-24 0 0,24 0 15,-50 0-15,26 0 0,24 0 0,-25 0 16,26 0-16,-51 0 0,26 0 15,-1 0-15,0 0 0,26 0 16,-26 0-16,-49 0 0,49 0 16,25 0-16,-24 0 0,-1 0 15,0 0-15,-49 0 0,50 0 16,-1 0-16,0 25 0,1-25 0,-26 0 16,26 0-16,24 0 0,-25 0 15,1 0-15,24 0 0,-49 0 16,24 0-16,25 0 15,-25 25-15,26-25 0,-26 0 16,-24 0-16,24 0 0,25 0 0,-24 0 16,24 0-16,-74 0 0,74 25 15,-25-25-15,1 0 0,-75 0 16,74 0-16,25 0 16,-24 0-16,-26 25 0,26-25 15,-1 0-15,25 0 0,-24 0 16,-51 0-16,75 0 0,-24 0 0,-1 0 15,1 0-15,-1 24 16,-49-24-16,49 0 0,1 0 16,-26 0-16,26 0 0,-1 25 15,-49-25-15,49 0 0,-24 0 0,24 25 16,1-25-16,-76 0 0,76 25 16,-1-25-16,-24 0 15,-75 25-15,99-25 0,-24 24 16,24-24-16,-49 0 0,50 25 15,-1-25-15,0 0 0,26 0 16,-26 25-16,-49-25 0,74 25 0,-25-25 16,1 0-16,24 0 0,-50 25 15,26-25-15,24 0 0,-25 0 16,26 24-16,-26-24 16,0 0-16,1 25 0,24-25 0,-25 0 15,26 25-15,-51 0 0,50-25 16,-24 0-16,24 25 0,-25-25 15,26 25-15,-51-1 0,50-24 16,-24 0-16,24 25 0,0-25 16,-49 25-16,49-25 0,0 25 15,0-25-15,-24 25 0,24-25 0,-25 24 16,25-24-16,1 0 0,-1 25 16,0-25-16,-25 25 15,26-25-15,-1 25 0,0-25 16,0 0-16,-24 25 15,24-25-15,0 24 0,0-24 0,0 0 16,1 25-16,-26 0 0,0-25 16,26 0-16,-1 25 0,0-25 15,-25 25-15,26-1 0,-26-24 16,25 25-16,0-25 0,-24 0 16,-1 25-16,25 0 0,-24-25 15,24 25-15,0-25 0,0 24 0,-49 1 16,49-25-16,0 25 15,0-25-15,-24 25 0,-1 0 16,1-1-16,24-24 0,-25 25 16,25-25-16,-24 25 0,-26 0 15,26 0-15,24-1 0,-25-24 0,26 25 16,-26 0-16,0 0 0,1-25 16,24 25-16,0-25 0,0 24 15,-24-24-15,24 25 0,0-25 16,0 25-16,0-25 0,-24 25 15,-1 0-15,25-25 16,1 25-16,-26-1 0,25-24 16,0 25-16,1-25 0,-1 0 15,-50 25-15,51 0 0,-1-25 16,0 25-16,0-25 0,0 0 16,-24 24-16,24 1 0,-25-25 15,26 25-15,-1-25 0,0 25 16,-25 0-16,1-1 0,24-24 15,0 25-15,-24 0 0,-1 0 16,0-25-16,25 25 0,1-25 16,-26 24-16,0 1 0,26-25 0,-1 25 15,-25-25-15,25 0 0,1 25 16,-26 0-16,25-25 0,0 0 16,25 24-16,-24-24 15,-1 0-15,25-24 31,0-1-31</inkml:trace>
  <inkml:trace contextRef="#ctx0" brushRef="#br0" timeOffset="139558.1053">6573 6052 0,'0'25'0,"0"0"16,-25-25-16,1 50 15,-1-26-15,25 1 16,-25 0-16,25 0 0,-25 24 16,0-24-16,25 0 15,-24 0-15,24 0 0,0-1 16,0 1-16,24 0 0,1-25 15,25 25-15,-25-25 16,-1 0-16,1 0 0,0-25 16,25 0-16,-26 25 0,1-25 15,0 1-15,-25-1 0,25 25 16</inkml:trace>
  <inkml:trace contextRef="#ctx0" brushRef="#br0" timeOffset="140777.2075">6846 5333 0,'-25'0'32,"50"-25"30,0 0-46,0 25-16,0 0 15,-1-24-15,1 24 0,50-25 16,-51 25-16,1-25 0,0 25 16,0 0-16,0 0 15,-50 0 48,25 25-63,0 0 15,0-1-15,0 1 16,0 0-16,0 0 0,0 0 16,0-1-16,0 1 0,0 0 15,0 0-15,25 24 0,-25-24 16,0 0-16,0 0 16,0 0-16,0-1 0,0 1 15,0 0-15,0 0 16,0-50 15,0 0-31,-25 0 0,25 1 16</inkml:trace>
  <inkml:trace contextRef="#ctx0" brushRef="#br0" timeOffset="140917.8716">7045 5482 0,'24'0'31,"-24"-25"-31,25 25 0,0-25 16,49 0-16,-49 1 0,0 24 16,0-25-16,0 0 0,-1 25 15,26-25-15</inkml:trace>
  <inkml:trace contextRef="#ctx0" brushRef="#br0" timeOffset="141505.2945">6449 5829 0,'0'0'0,"25"0"46,0-25-46,-25 0 16,25 25 0,-25-24-16,0-1 0,24 0 15,-24 0-15,0 0 16,0 1-16,0-1 0,0 0 16,-24 25-16,-1-25 15,0 25 1,0 0-16,0 25 0,25 0 15,-24 0-15,24-1 16,0 1-16,-25 25 0,25-25 16,0-1-16,0 1 0,0 0 15,0 0-15,0 25 0,0-26 16,25-24-16,-25 25 0,24-25 16,1 0-16,0 0 15,0 0-15,0 0 16,-1 0-16,1-25 0,0 1 15,-25-1-15,25 25 0</inkml:trace>
  <inkml:trace contextRef="#ctx0" brushRef="#br0" timeOffset="141667.858">6697 5606 0,'25'0'15,"0"0"1,0 0 15</inkml:trace>
  <inkml:trace contextRef="#ctx0" brushRef="#br0" timeOffset="141797.5136">6648 5755 0,'0'0'0,"0"24"15,24-24 1,1 0-16,0-24 0,0 24 16,0-25-16,-1 25 0,1-25 15,50 0-15</inkml:trace>
  <inkml:trace contextRef="#ctx0" brushRef="#br0" timeOffset="169692.4756">3696 9079 0,'0'-25'32,"0"0"15,0 0-1,0 0-14,0 0-17,0 1 32,-25 24-31,25-25-1,-25 25 1,25-25 0,-25 25-1,1 0 1,-1 0 0,25-25-1,-25 25 1,0 0-1,0 0 1,1 0 0,-1 0-16,0 0 0,0 0 31,25 25-31,-25 0 16,25 0-1,-24-25 1,24 24-16,-25 1 15,0 0 1,25 0-16,-25 0 16,25 0-1,-25-25-15,25 24 16,0 1-16,0 0 16,0 0-16,0 0 15,0-1-15,0 1 16,0 0-1,0 0-15,0 0 16,0-1-16,0 1 16,0 0-16,0 0 0,25-25 15,-25 25-15,0-1 16,0 1-16,25 0 16,-25 0-1,25-25-15,-25 25 16,25-25-16,-25 24 15,24-24 1,-24 25-16,25 0 16,0-25-1,0 25 1,0-25 15,-1 0-15,1 0-1,0 0 1,-25-25 0,25 25-1,0 0 1,-25-25-16,24 25 31,-24-25 47,0 1-62</inkml:trace>
  <inkml:trace contextRef="#ctx0" brushRef="#br0" timeOffset="170340.5803">3994 9128 0,'-25'0'31,"50"0"47,-1 0-62,1 0 0,0 0-1,0 0-15,0 0 16,-25 25 0,24-25-16,1 0 15,0 0 1,-50 0 62</inkml:trace>
  <inkml:trace contextRef="#ctx0" brushRef="#br0" timeOffset="171143.4274">3969 9376 0,'-25'0'0,"50"0"62,0 25-46,24-25 0,-24 0-1,0 0 1,0 0-16,-1-25 15,1 25-15,0 0 16,0 0 0,-25 25 93,0-50 266,-25 25-375</inkml:trace>
  <inkml:trace contextRef="#ctx0" brushRef="#br0" timeOffset="172434.2776">4638 8954 0,'-24'0'31,"24"25"-31,0 0 31,0 0-15,0 0 0,0 0-16,0-1 15,0 1-15,0 0 16,0 25-16,0-26 0,0 1 16,0 0-16,0 0 0,0 0 15,0-1-15,0 1 16,-25 0-1,25 0-15,0-50 32,0 0-17,0 0-15,25-24 16,-25 24-16,0 0 16,0 0-16,0 1 15,24-1-15,-24 0 0,0 0 16,25 0-16,-25-24 0,25 49 15,-25-25-15,25 0 16,-25 0-16,25 25 16,-25-25-16,24 25 15,-24 25 1,0 25 0,25-25-16,-25 24 15,0-24-15,25 0 16,-25 0-16,0 0 0,25-1 15,-25 1-15,25 0 16,-25 0-16,0 0 0,0-50 47,25 0-31,-25 0-16,0-24 15,24 24-15,-24 0 16,25-25-16,0 26 0,0-26 15,0 25-15,-1 0 16,-24 0-16,25-24 0,0 49 16,-25-25-16,25 0 0,0 0 15,-1 1-15,1 24 32,-25 24-17,0 1 1,0 0-16,0 0 15,0 0-15,0-1 16,0 1-16,0 0 16,0 0-1,0 0-15,0 0 16,0-1-16,0 1 16,0 0-16,0 0 15,0 0-15,0-1 16,0 1-16,0 0 15,0 0-15,0 24 16,0 1 0,0-25-16,0 0 0,0-1 15,0 1-15,0 0 16,0 0-16,0 0 16,0-1-1,0-48 32,0-1-31,0 0-16,0 0 15,0 0-15,0 1 16,0-26-16</inkml:trace>
  <inkml:trace contextRef="#ctx0" brushRef="#br0" timeOffset="173832.4326">5432 8855 0,'25'0'94,"-25"-25"-94,25 25 15,-25-24-15,25 24 16,-25-25-1,24 25-15,-24-25 16,0 0 0,25 25-1,-25-25 1,0 1 15,0-1-31,0 0 31,-25 25-31,1 0 63,-1 25-32,0 0-15,25-1-1,-25 1-15,25 0 16,-25 0 0,25 0-1,0-1 17,0 1-17,0 0 1,25-25-16,-25 25 15,25-25 1,-25 25 0,25-25-16,0 0 15,-1 0 1,1 0 15,-25-25 79,25 25 46,-25-25-141</inkml:trace>
  <inkml:trace contextRef="#ctx0" brushRef="#br0" timeOffset="174932.0002">5705 8954 0,'0'25'78,"0"0"-78,0 0 15,0 0-15,0 0 16,0-1-16,0 26 0,-25-25 16,25 0-16,0-1 15,0 1-15,0 0 16,0-50 31,0 0-47,0 1 0,0-1 15,0-25-15,25 50 16,-25-25-16,25 1 0,-25-1 16,25 0-16,-25 0 15,24 0-15,1 25 16,-25-25-16,25 25 16,-25 25-1,25 0-15,-25 0 16,0 0-16,0 24 15,0 1 1,0-25-16,25-25 0,-25 25 16,0-1-16,25-24 31,-25-24-31,0-1 16,0 0-16,24 25 0,-24-50 15,0 26-15,0-1 0,25 0 16,50-74-1,-51 74-15,1 0 16,-25 50 15,0 0-31,0-1 16,0 1-16,0 0 0,0 0 16,0 25-16,0-26 0,0 1 15,25 0-15,-25 0 16,0 24-16,25-49 0,-25 25 0,0 0 15,0-50 32,0-24-31</inkml:trace>
  <inkml:trace contextRef="#ctx0" brushRef="#br0" timeOffset="175298.4994">6276 8979 0,'0'-25'0,"24"25"15,-24 25 17,0 0-17,0 0-15,0 0 16,-24 0-16,24-1 0,0 1 15,0 0-15,24 0 16,1-25-16,0 0 0,0 0 16,0 0-16,-1-25 15,1 25-15,-25-25 16,25 0-16,-25 1 0,25-1 0,-25 0 16,0 0-16,0 0 0,-25 0 15,-25 1-15,1-26 16,-1 50-16,25 0 15,1 0 1,24 25-16,0 0 16,24-25-16,1 0 15,0 24-15</inkml:trace>
  <inkml:trace contextRef="#ctx0" brushRef="#br0" timeOffset="175888.2763">6945 8930 0,'0'0'0,"25"0"0,0 0 15,-25-25-15,0 0 16,0 0 0,-25 0-1,0 1 1,1 24-16,-1 0 15,0 0 1,0 24-16,25 1 0,-25 0 16,0 0-16,25 24 15,-24-24-15,-1 0 0,25 0 16,0 0-16,0 0 0,0-1 16,0 1-1,25 0-15,24-25 16,-24 0-1,0-25-15,0-24 0,0 49 0,-1-25 16,1 0-16,0 0 0,0-49 16,0 49-16,-1 0 0,-24 0 15,25 0-15,-25-24 0,25-26 16,-25 51-16,0-1 0,0 0 16,0 0-16,25 0 0,-25 1 0,0 48 31,0 1-16,0 0-15,-25-25 16,25 25-16,-25 24 0,25-24 16,0 25-16,-25 24 0,25-49 15,0 49-15,0 1 16,-24-50-16,24 0 0,0 49 16,0-49-16,0 0 0,0-1 15,0 1 1,0-50-1,0-24-15,24 24 16</inkml:trace>
  <inkml:trace contextRef="#ctx0" brushRef="#br0" timeOffset="176714.1716">7342 8682 0,'0'-25'0,"0"50"63,0 24-63,0-24 15,0 0 1,0 0-16,0-1 0,0 26 16,0-25-16,0 0 0,0-1 0,0 1 15,0 0-15,0 25 0,0-25 16,0-1-16,0 1 0,0 0 16,0 0-16,0 0 15,0-50 16,0 0-31,0 0 16,0 0-16,0 1 16,0-1-16,25-25 15,-25 25-15,0 0 0,0 1 16,0-1-16,0 0 0,0 0 0,0 0 16,0 1-16,0-1 15,25 25 48,0 25-48,-25-1-15,24-24 16,-24 25-16,25 0 0,0-25 0,-25 25 16,50 0-16,-1-1 15,1 1-15,-1 0 16,1 0-16,-25-25 0,0 25 15,24 0-15,-24-25 0,0 0 16,0 0-16,-25 24 16,24-24-16,-24-24 31,0-1-15,-24 25-16,24-25 0,0 0 0</inkml:trace>
  <inkml:trace contextRef="#ctx0" brushRef="#br0" timeOffset="177013.9194">7913 8533 0,'0'0'0,"0"25"31,0-1-16,0 1-15,0 0 16,0 0-16,0 24 0,0-24 16,0 0-16,0 0 0,0 24 15,0-24-15,0 0 0,0 25 0,0-1 16,0 1-16,0-25 0,0 0 16,0-1-16,0 1 0,-25-25 15,25 25-15,0 0 0,0-50 31,0 0-15,0-24-16</inkml:trace>
  <inkml:trace contextRef="#ctx0" brushRef="#br0" timeOffset="178619.4921">7590 5531 0,'25'0'62,"0"0"-62,-25 50 16,0-25-16,0 0 16,0-1-16,0 1 0,0 0 15,0 0-15,0 0 16,-25-25-16,25 24 0,-25-24 15</inkml:trace>
  <inkml:trace contextRef="#ctx0" brushRef="#br0" timeOffset="181806.9567">7045 6499 0,'-25'0'15,"25"25"1,0-1-16,0 26 15,0-25-15,0 0 0,0 74 32,0-50-32,0-24 0,0 0 15,0 0-15,0 0 0,0 0 0,25-25 16,-25 24-16,0-48 31,0-26-15,0 25-16,0 0 0,0 0 15,0-24 1,0 24-16,0 0 0,-25 0 0,25 1 16,0-1-16,25 50 31,-1 24-15,1-24-16,0 0 15,0-25-15,-25 25 16,49-1-16,-24 1 0,0 0 0,0-25 15,0 25-15,-1-25 16,1-25 0,-25 0-1,0 0-15,0 1 0,0-1 16</inkml:trace>
  <inkml:trace contextRef="#ctx0" brushRef="#br0" timeOffset="181997.4597">7268 6474 0,'0'25'31,"0"0"-31,0 24 16,0-24-16,25 0 0,-25 0 0,0-1 15,0 51-15,0-50 16,0-1-16,0 1 0,0 0 16,24 0-16,-24 25 0,0-26 15,0-48 1,25 24-16,-25-50 15</inkml:trace>
  <inkml:trace contextRef="#ctx0" brushRef="#br0" timeOffset="182160.0078">7466 6548 0,'0'0'0,"25"0"16,-25-24-16,25 24 15,0 0-15,-1 0 16,1-25-16,0 25 15,0 0-15,0 0 0,-1 0 16</inkml:trace>
  <inkml:trace contextRef="#ctx0" brushRef="#br0" timeOffset="182306.6164">7590 6623 0,'0'0'0,"-25"0"0,25 25 15,0-1 1,25-24-1,25 0-15,-25 0 16,-1-24-16,1 24 0,0-25 16,0 25-16,24-25 0,-24 0 15,0 0-15,0 1 0,0-1 16</inkml:trace>
  <inkml:trace contextRef="#ctx0" brushRef="#br0" timeOffset="182676.6048">8012 6300 0,'25'0'47,"0"-24"-47,-1-1 16,51 0-16,-50 25 16,-1 0-16,-48 0 15,24 25-15,-25-25 16,0 0-16,0 25 0,-24-1 15,49 1-15,-25 0 0,0 0 16,25 0 0,0 24-16,0-24 15,25 0-15,-25 0 0,49-1 0,-24 1 16,0-25-16,25 50 16,-26-50-1,-24 25-15,25-25 0,-25 24 16,0 1-1,-25-25-15,1 25 16,-1-25-16,0 0 0,0 0 16,0 0-16,1-25 15,24-24-15</inkml:trace>
  <inkml:trace contextRef="#ctx0" brushRef="#br0" timeOffset="183297.1686">8409 6251 0,'0'0'0,"0"-25"16,25 25-1,-25-25 1,24 25 0,-24-25-1,0 50 95,0 0-95,0 0 1,25 0 15,-25-1-15,-25 26-1,1-25 1,-1 0-16,0-25 0,0 24 16,25 1-16,0 0 0,-25 0 15,25 0 1,25-25-16,-25 24 15,25-24-15,0 0 0,0 0 0,-1 25 16,1-25-16,0 0 0,0 0 16,0 0-16,-1 0 15,51 25-15,-50 0 0,-1-25 16,1 25-16,-25-1 0,25-24 16,-25 25-16,0 25 0,0-25 15,-25-1-15,-24 1 16,-26-25-16,50 0 15,-49 0-15,49 0 0,-24 0 16,24 0-16,0-25 0,0-24 16,0 24-16,25 0 15,0-24-15,0 24 0</inkml:trace>
  <inkml:trace contextRef="#ctx0" brushRef="#br0" timeOffset="200497.238">4118 10294 0,'-25'0'78,"50"0"16,-25 25-94,24-25 0,1 0 16,0 0-16,0 0 15,0 0-15,-1 0 0,1 0 16,25 0 0,-50-25-16,25 25 0,-1 0 15,-48 0 48,-1 0-63,0 0 15</inkml:trace>
  <inkml:trace contextRef="#ctx0" brushRef="#br0" timeOffset="200692.7125">4167 10468 0,'0'24'15,"-25"-24"-15,50 0 31,0 0-31,0 0 16,0 0-16,-1 0 0,1 0 16,0 0-16,0 0 15,0 0-15,-25-24 0,24 24 16</inkml:trace>
  <inkml:trace contextRef="#ctx0" brushRef="#br0" timeOffset="202004.9435">4812 10096 0,'0'24'47,"0"1"-16,0 0-15,0 0-1,0 0 1,0-1-16,-25 1 16,25 0-16,0 0 0,0 0 15,0-1-15,0 1 16,0 25-16,0-25 15,0-1-15,0 1 0,0 25 16,0-25-16,0-1 0,0 1 0,0 0 16,0 0-16,0 0 0,0-1 15,0 1-15,0 0 16,0 0-16,0 0 0,0-1 16,0 1-1,0-50 1,0-24-1,25 24-15</inkml:trace>
  <inkml:trace contextRef="#ctx0" brushRef="#br0" timeOffset="202957.1613">5283 10393 0,'25'0'16,"-25"-25"-16,0 1 15,25 24-15,-25-25 16,0 0-16,25 0 15,-25 0-15,0 1 16,0-1-16,0 0 16,-25 0-16,0 25 15,25-25-15,-25 25 0,25-24 0,-24 24 16,-1 0-16,0 0 16,0 24-1,0-24 1,25 25-16,-24 0 0,24 0 15,-25 0-15,25-1 0,-25 1 16,25 25-16,-25-25 0,25-1 16,0 1-1,0 0-15,0 0 0,0 0 16,25-25-16,25 0 16,-26 0-16,1 0 15,0-25-15,25 0 0,-26 0 16,1 0-16,0 1 15,0-26-15,0 25 16,-25 0-16,24 1 16,-24-1-16,0 50 78,-24-25-78,24 24 0,0 1 15,0 0-15,0 0 16,0 0-16,0-1 16,0 1-16,0 0 15,0 0-15,0 0 16,0-1-16,0 1 16,0 0-1,0 0-15,0 0 0,0 24 16,0-24-16,0 0 15,0 0 1,0-1-16,0 1 0,0 0 16,0 0-16,0 0 15,0 24-15,0-24 16,0 0-16,0 0 0,0-1 16,0 1-16,0 0 15,0 0 1,0 0-16,-25-25 31,25-25 16,0-25-31,0 1-16,0 24 0</inkml:trace>
  <inkml:trace contextRef="#ctx0" brushRef="#br0" timeOffset="203769.3515">5606 9947 0,'25'0'94,"-1"0"-94,1 0 15,0 0-15,0 0 16,0 0-16,24 0 15,-24 0 1,0 0 0,-50 0 15,0 24-15,25 1-1,0 0 1,-25 0-16,25 0 15,0 0 1,0 24-16,0-24 16,0 0-16,0 0 15,0-1-15,0 1 0,0 0 16,0 0-16,0 0 16,0-50 15,0 0-16,-24-25 1,24 26-16,-25-1 0</inkml:trace>
  <inkml:trace contextRef="#ctx0" brushRef="#br0" timeOffset="203952.8606">5680 10096 0,'25'0'47,"0"0"-31,0 0-1,-1 0-15,1-25 0,0 25 0,0 0 16,0 0-16,-25-25 0,25 25 16,-1 0-16</inkml:trace>
  <inkml:trace contextRef="#ctx0" brushRef="#br0" timeOffset="205160.7864">6052 10492 0,'0'-24'32,"25"24"-17,-25 24 16,0 1-15,0 0-16,0 0 16,0 0-16,0-1 15,0 1 1,0 0-16,0 0 16,0 0-1,0-50 32,0 0-31,0 0-16,25 0 15,-25-24-15,0 24 0,25 0 16,0 25-16,-25-25 0,24 1 16,-24-1-16,25 25 0,-25-25 0,25 25 31,-25 25-31,0 0 15,25-1-15,-25 1 16,0 0-16,25 25 16,-25-26-16,0 1 15,0 0-15,24-25 16,-24 25-16,0-50 31,25-25-15,-25 26-16,25-1 0,-25 0 15,50-49 1,-50 49-16,0 0 0,24 25 16,-24 25 15,0 0-31,25-25 0,-25 24 0,0 1 16,0 0-16,25 25 15,-25-26-15,0 1 16,0 0-16,25-25 15,-25-25 17,25 0-32</inkml:trace>
  <inkml:trace contextRef="#ctx0" brushRef="#br0" timeOffset="205529.2018">6722 10418 0,'0'25'47,"0"0"-31,0 24-16,-25-49 0,25 25 16,0 0-16,0 0 15,0-1-15,25 1 16,0-25-1,0 0-15,-1 0 16,-24-25-16,25-24 0,0 49 16,-25-25-16,0 0 0,0 0 0,0-24 15,-25 49-15,25-25 16,-25 0-16,1 25 0,-1-25 16,0 25-16,0 0 15,25 25-15,0 0 16,0 0-16,25-25 15,25 25-15,-26-1 16,1-24-16,0 0 0,0 0 16,0 0-16</inkml:trace>
  <inkml:trace contextRef="#ctx0" brushRef="#br0" timeOffset="205967.8713">7094 10492 0,'0'0'16,"25"-24"-16,0-1 15,-25 0 1,0 0-1,0 0 1,-25 25-16,0 0 16,0 50-1,1-50-15,-1 25 0,0 0 16,25-1-16,-25 1 0,25 0 16,0 0-16,0 0 0,0-1 15,25-24 1,0 25-16,0-25 0,-1 0 0,1 0 15,0-25-15,0 1 16,0-1-16,-1 0 0,1 0 16,0 0-16,-25 1 0,50-26 15,-50 0-15,24 26 0,-24-1 16,25 0-16,-25-49 0,0 49 0,0 0 16,0 0-16,0 0 0,0 1 15,0 48 1,0 26-1,-25-25-15,25 0 0,-24 24 16,24-24-16,0 0 0,0 49 16,0-49-16,0 0 0,0 24 0,0-24 15,0 25-15,0-25 0,0-1 16,0 1-16,0 0 16</inkml:trace>
  <inkml:trace contextRef="#ctx0" brushRef="#br0" timeOffset="206600.1764">7714 10071 0,'-25'0'15,"50"0"32,0 0-47,0 0 0,0 0 16,-1 0-16,26 0 16,-25 0-16,0 0 15,-50 0 16,-25 0-31,25 0 0,1 25 16,-1-1 0,0 1-16,0 0 0,0 0 15,25 0-15,0 24 16,0-24 0,25 0-16,-25 0 0,25-25 0,0 49 15,0-24-15,-1-25 0,-24 25 16,25-25-16,0 49 0,0-24 15,-25 0 1,-25-25 0,0 25-16,0-25 0,1 25 15,-1-25-15,0 0 0,0 0 16,0 0-16,1-25 16,24 0-16,0 0 15,0 0-15,24 1 0</inkml:trace>
  <inkml:trace contextRef="#ctx0" brushRef="#br0" timeOffset="206988.0541">8062 10120 0,'0'0'0,"24"0"31,26 0-15,-25-24-1,0 24-15,-1 0 0,1-25 16,0 25-16,0 0 16,-50 0-1,0 0-15,25 25 16,-49-25-16,-1 24 16,50 1-16,-25-25 0,25 25 15,0 0-15,0 0 16,0-1-16,0 1 15,25 0-15,0 25 0,-25-26 16,25-24-16,-1 25 0,-24 0 16,25 0-16,0 0 0,-25-1 15,25-24-15,-25 25 16,0 0-16,-25-25 16,0 0-16,0 25 0,-24-25 15,24 0-15,-25 0 0,26 0 16,-26 0-16,0 0 0</inkml:trace>
  <inkml:trace contextRef="#ctx0" brushRef="#br0" timeOffset="215268.8129">4514 11757 0,'-24'0'15,"24"25"16,24 0 1,1-25-17,0 25-15,25-25 16,-26 0-16,1 25 16,0-25-16,0 0 15,0 0-15,-50 0 47,0 0-47,0 24 0</inkml:trace>
  <inkml:trace contextRef="#ctx0" brushRef="#br0" timeOffset="215431.3901">4465 12055 0,'0'0'0,"0"25"15,25-25 1,-1 0-1,1 0-15,0 0 16,0 0-16,0 0 16,-1 0-1,1 0-15</inkml:trace>
</inkml:ink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6.jpg>
</file>

<file path=ppt/media/image2.jpg>
</file>

<file path=ppt/media/image3.jpg>
</file>

<file path=ppt/media/image31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6172AC-0962-E94D-8B90-71BC385F476C}" type="datetimeFigureOut">
              <a:rPr lang="en-US" smtClean="0"/>
              <a:t>5/18/2022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B2930D-9975-124A-91C5-154A26DEA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882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813411" y="483852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813411" y="2081984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813580" y="4079868"/>
            <a:ext cx="6157913" cy="4059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DATE (UPPER CASE)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813580" y="4445593"/>
            <a:ext cx="6157913" cy="4567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PRESENTER (UPPER CASE)</a:t>
            </a:r>
          </a:p>
        </p:txBody>
      </p:sp>
    </p:spTree>
    <p:extLst>
      <p:ext uri="{BB962C8B-B14F-4D97-AF65-F5344CB8AC3E}">
        <p14:creationId xmlns:p14="http://schemas.microsoft.com/office/powerpoint/2010/main" val="282372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_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96BAA53-CB4C-544A-9B80-87DE403762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64" y="6061928"/>
            <a:ext cx="1712692" cy="729166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3059676"/>
            <a:ext cx="12192000" cy="2909888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758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_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96BAA53-CB4C-544A-9B80-87DE403762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64" y="6061928"/>
            <a:ext cx="1712692" cy="729166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965065" y="0"/>
            <a:ext cx="4226935" cy="6867236"/>
          </a:xfrm>
          <a:custGeom>
            <a:avLst/>
            <a:gdLst>
              <a:gd name="connsiteX0" fmla="*/ 0 w 3700462"/>
              <a:gd name="connsiteY0" fmla="*/ 0 h 6858000"/>
              <a:gd name="connsiteX1" fmla="*/ 3700462 w 3700462"/>
              <a:gd name="connsiteY1" fmla="*/ 0 h 6858000"/>
              <a:gd name="connsiteX2" fmla="*/ 3700462 w 3700462"/>
              <a:gd name="connsiteY2" fmla="*/ 6858000 h 6858000"/>
              <a:gd name="connsiteX3" fmla="*/ 0 w 3700462"/>
              <a:gd name="connsiteY3" fmla="*/ 6858000 h 6858000"/>
              <a:gd name="connsiteX4" fmla="*/ 0 w 3700462"/>
              <a:gd name="connsiteY4" fmla="*/ 0 h 6858000"/>
              <a:gd name="connsiteX0" fmla="*/ 526473 w 4226935"/>
              <a:gd name="connsiteY0" fmla="*/ 0 h 6867236"/>
              <a:gd name="connsiteX1" fmla="*/ 4226935 w 4226935"/>
              <a:gd name="connsiteY1" fmla="*/ 0 h 6867236"/>
              <a:gd name="connsiteX2" fmla="*/ 4226935 w 4226935"/>
              <a:gd name="connsiteY2" fmla="*/ 6858000 h 6867236"/>
              <a:gd name="connsiteX3" fmla="*/ 0 w 4226935"/>
              <a:gd name="connsiteY3" fmla="*/ 6867236 h 6867236"/>
              <a:gd name="connsiteX4" fmla="*/ 526473 w 4226935"/>
              <a:gd name="connsiteY4" fmla="*/ 0 h 6867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26935" h="6867236">
                <a:moveTo>
                  <a:pt x="526473" y="0"/>
                </a:moveTo>
                <a:lnTo>
                  <a:pt x="4226935" y="0"/>
                </a:lnTo>
                <a:lnTo>
                  <a:pt x="4226935" y="6858000"/>
                </a:lnTo>
                <a:lnTo>
                  <a:pt x="0" y="6867236"/>
                </a:lnTo>
                <a:lnTo>
                  <a:pt x="526473" y="0"/>
                </a:lnTo>
                <a:close/>
              </a:path>
            </a:pathLst>
          </a:custGeom>
        </p:spPr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75248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A6EFFF9-D3F5-414E-BE10-6E03372762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340" y="4032207"/>
            <a:ext cx="5798306" cy="2949138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60E1BEF7-67B1-694A-990B-9EDD7D9476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9779" y="565999"/>
            <a:ext cx="10515600" cy="101747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AREA / SLIDE HEADING (UPPER CASE)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6FF399C-2333-EE4F-8363-3287611FD44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4126" y="4412356"/>
            <a:ext cx="3167063" cy="17637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HIGHLIGHT TEXT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10166CE-6069-3746-87B4-979FC7402A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51840" y="1885686"/>
            <a:ext cx="10514979" cy="10985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>
              <a:buNone/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Body copy no smaller than 24pt.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8666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64632" y="1781021"/>
            <a:ext cx="10515600" cy="7103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 b="0" i="0">
                <a:solidFill>
                  <a:schemeClr val="tx1">
                    <a:lumMod val="65000"/>
                    <a:lumOff val="3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>
              <a:buNone/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HEADLINE CAPS GREY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0E1BEF7-67B1-694A-990B-9EDD7D9476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9779" y="565999"/>
            <a:ext cx="10515600" cy="101747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AREA / SLIDE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10166CE-6069-3746-87B4-979FC7402A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3652" y="2531857"/>
            <a:ext cx="10514979" cy="10985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>
              <a:buNone/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Body copy no smaller than 24pt. </a:t>
            </a:r>
          </a:p>
          <a:p>
            <a:pPr lvl="1"/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7ECEFF7-22B6-884C-A28E-5BD3B8423F1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14786" y="-135896"/>
            <a:ext cx="6096000" cy="81772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B23306E-23FA-6849-B2B7-E384EFFB551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494" y="722167"/>
            <a:ext cx="5367617" cy="27300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3736D9-A4A4-F14D-9647-9EDDE339316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9190" y="1914486"/>
            <a:ext cx="5022810" cy="49435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B58C367-C1E1-4F48-9CC7-EF0269AE09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771" y="2523961"/>
            <a:ext cx="4230161" cy="390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7836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96BAA53-CB4C-544A-9B80-87DE403762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64" y="6061928"/>
            <a:ext cx="1712692" cy="72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6207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242" y="264917"/>
            <a:ext cx="10515600" cy="10174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18/05/2022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30954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18/05/2022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25486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242" y="264917"/>
            <a:ext cx="10515600" cy="10174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18/05/2022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40269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18/05/2022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33883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18/05/2022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9270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3254938" y="2252880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4938" y="3851012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255107" y="5848896"/>
            <a:ext cx="6157913" cy="4059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DATE (UPPER CASE)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255107" y="6214621"/>
            <a:ext cx="6157913" cy="4567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PRESENTER (UPPER CASE)</a:t>
            </a:r>
          </a:p>
        </p:txBody>
      </p:sp>
    </p:spTree>
    <p:extLst>
      <p:ext uri="{BB962C8B-B14F-4D97-AF65-F5344CB8AC3E}">
        <p14:creationId xmlns:p14="http://schemas.microsoft.com/office/powerpoint/2010/main" val="13219062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18/05/2022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53879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242" y="264917"/>
            <a:ext cx="10515600" cy="10174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18/05/2022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904438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18/05/2022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09134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slide copy_tex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867" y="6397304"/>
            <a:ext cx="1267288" cy="368735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219075" y="85725"/>
            <a:ext cx="2771775" cy="1162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 smtClean="0"/>
              <a:t>SUB HEADING (24PT, UPPER CASE)</a:t>
            </a:r>
            <a:endParaRPr lang="en-US" dirty="0" smtClean="0"/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06060" y="326309"/>
            <a:ext cx="7452026" cy="7369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2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 smtClean="0"/>
              <a:t>HEADING (42PT, UPPER CASE)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60" y="1729723"/>
            <a:ext cx="10809615" cy="401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 smtClean="0"/>
              <a:t>INTRO HEADING 1 (20PT, ARIAL NARROW, UPPER CASE)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300211" y="2097681"/>
            <a:ext cx="10815464" cy="32991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 smtClean="0"/>
              <a:t>Body copy (20pt, Arial) </a:t>
            </a:r>
          </a:p>
          <a:p>
            <a:endParaRPr lang="en-AU" dirty="0" smtClean="0"/>
          </a:p>
          <a:p>
            <a:endParaRPr lang="en-AU" dirty="0" smtClean="0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267" y="6373900"/>
            <a:ext cx="1267288" cy="36873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6006108"/>
            <a:ext cx="12192000" cy="870942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0967" y="6298367"/>
            <a:ext cx="1267288" cy="36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3161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3254938" y="2252880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4938" y="3851012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255107" y="5848896"/>
            <a:ext cx="6157913" cy="4059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DATE (UPPER CASE)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255107" y="6214621"/>
            <a:ext cx="6157913" cy="4567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PRESENTER (UPPER CASE)</a:t>
            </a:r>
          </a:p>
        </p:txBody>
      </p:sp>
    </p:spTree>
    <p:extLst>
      <p:ext uri="{BB962C8B-B14F-4D97-AF65-F5344CB8AC3E}">
        <p14:creationId xmlns:p14="http://schemas.microsoft.com/office/powerpoint/2010/main" val="755589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3254938" y="2252880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4938" y="3851012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255107" y="5848896"/>
            <a:ext cx="6157913" cy="4059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DATE (UPPER CASE)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255107" y="6214621"/>
            <a:ext cx="6157913" cy="4567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PRESENTER (UPPER CASE)</a:t>
            </a:r>
          </a:p>
        </p:txBody>
      </p:sp>
    </p:spTree>
    <p:extLst>
      <p:ext uri="{BB962C8B-B14F-4D97-AF65-F5344CB8AC3E}">
        <p14:creationId xmlns:p14="http://schemas.microsoft.com/office/powerpoint/2010/main" val="4159608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5878054" y="168895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878054" y="1767027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22695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278518" y="2070465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8518" y="3668597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78518" y="4530409"/>
            <a:ext cx="6157913" cy="4059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DATE (UPPER CASE)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278518" y="4896134"/>
            <a:ext cx="6157913" cy="4567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PRESENTER (UPPER CASE)</a:t>
            </a:r>
          </a:p>
        </p:txBody>
      </p:sp>
    </p:spTree>
    <p:extLst>
      <p:ext uri="{BB962C8B-B14F-4D97-AF65-F5344CB8AC3E}">
        <p14:creationId xmlns:p14="http://schemas.microsoft.com/office/powerpoint/2010/main" val="2456423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4889763" y="4195233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89763" y="5793365"/>
            <a:ext cx="6158082" cy="8198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73484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3236454" y="4084397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36454" y="5682529"/>
            <a:ext cx="6158082" cy="8198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33961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3236454" y="4084397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36454" y="5682529"/>
            <a:ext cx="6158082" cy="8198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62178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0243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5" r:id="rId2"/>
    <p:sldLayoutId id="2147483680" r:id="rId3"/>
    <p:sldLayoutId id="2147483670" r:id="rId4"/>
    <p:sldLayoutId id="2147483671" r:id="rId5"/>
    <p:sldLayoutId id="2147483667" r:id="rId6"/>
    <p:sldLayoutId id="2147483674" r:id="rId7"/>
    <p:sldLayoutId id="2147483663" r:id="rId8"/>
    <p:sldLayoutId id="2147483673" r:id="rId9"/>
    <p:sldLayoutId id="2147483677" r:id="rId10"/>
    <p:sldLayoutId id="2147483678" r:id="rId11"/>
    <p:sldLayoutId id="2147483650" r:id="rId12"/>
    <p:sldLayoutId id="214748366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  <p:sldLayoutId id="2147483682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chemeClr val="tx1"/>
          </a:solidFill>
          <a:latin typeface="Arial Narrow" panose="020B0604020202020204" pitchFamily="34" charset="0"/>
          <a:ea typeface="+mj-ea"/>
          <a:cs typeface="Arial Narrow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20.emf"/><Relationship Id="rId4" Type="http://schemas.openxmlformats.org/officeDocument/2006/relationships/customXml" Target="../ink/ink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26.emf"/><Relationship Id="rId4" Type="http://schemas.openxmlformats.org/officeDocument/2006/relationships/customXml" Target="../ink/ink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16406" y="305373"/>
            <a:ext cx="8555957" cy="1598132"/>
          </a:xfrm>
        </p:spPr>
        <p:txBody>
          <a:bodyPr/>
          <a:lstStyle/>
          <a:p>
            <a:pPr algn="r"/>
            <a:r>
              <a:rPr lang="en-AU" dirty="0" smtClean="0"/>
              <a:t>FIT1047 Week 10 &amp; 11 Forum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4281" y="1903505"/>
            <a:ext cx="6158082" cy="1655762"/>
          </a:xfrm>
        </p:spPr>
        <p:txBody>
          <a:bodyPr/>
          <a:lstStyle/>
          <a:p>
            <a:pPr algn="r"/>
            <a:r>
              <a:rPr lang="en-AU" dirty="0" smtClean="0"/>
              <a:t>Introduction to Computer Systems, Networks and Security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6140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AU" sz="4000" dirty="0">
                <a:solidFill>
                  <a:srgbClr val="0000CC"/>
                </a:solidFill>
              </a:rPr>
              <a:t>Cryptographic Hash Functions</a:t>
            </a: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/>
              <a:t>Explain the working principle of </a:t>
            </a:r>
            <a:r>
              <a:rPr lang="en-US" sz="2400" dirty="0" smtClean="0"/>
              <a:t>hashing.</a:t>
            </a: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1468" y="1681020"/>
            <a:ext cx="6514789" cy="469532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107280" y="1607400"/>
              <a:ext cx="9108360" cy="44384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7920" y="1598040"/>
                <a:ext cx="9127080" cy="4457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21193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AU" sz="4000" dirty="0">
                <a:solidFill>
                  <a:srgbClr val="0000CC"/>
                </a:solidFill>
              </a:rPr>
              <a:t>Cryptographic Hash Functions</a:t>
            </a: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/>
              <a:t>Explain the working principle of </a:t>
            </a:r>
            <a:r>
              <a:rPr lang="en-US" sz="2400" dirty="0" smtClean="0"/>
              <a:t>hashing.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34000" y="1241280"/>
              <a:ext cx="8010360" cy="43848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24640" y="1231920"/>
                <a:ext cx="8029080" cy="4403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30882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AU" sz="4000" dirty="0">
                <a:solidFill>
                  <a:srgbClr val="0000CC"/>
                </a:solidFill>
              </a:rPr>
              <a:t>Cryptographic Hash Functions</a:t>
            </a: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/>
              <a:t>Explain the working principle of </a:t>
            </a:r>
            <a:r>
              <a:rPr lang="en-US" sz="2400" dirty="0" smtClean="0"/>
              <a:t>hashing.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86360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AU" sz="4000" dirty="0" smtClean="0">
                <a:solidFill>
                  <a:srgbClr val="0000CC"/>
                </a:solidFill>
              </a:rPr>
              <a:t>SSL/TLS</a:t>
            </a:r>
            <a:endParaRPr lang="en-AU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Briefly explain the characteristics and features of SSL/TLS. Explain the sub-protocols in SSL/TLS protocol.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64490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AU" sz="4000" dirty="0" smtClean="0">
                <a:solidFill>
                  <a:srgbClr val="0000CC"/>
                </a:solidFill>
              </a:rPr>
              <a:t>SSL/TLS</a:t>
            </a:r>
            <a:endParaRPr lang="en-AU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Briefly explain the characteristics and features of SSL/TLS. Explain the sub-protocols in SSL/TLS protocol.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3218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AU" sz="4000" dirty="0" smtClean="0">
                <a:solidFill>
                  <a:srgbClr val="0000CC"/>
                </a:solidFill>
              </a:rPr>
              <a:t>SSL/TLS - Diffie-Hellman </a:t>
            </a:r>
            <a:r>
              <a:rPr lang="en-AU" sz="4000" dirty="0">
                <a:solidFill>
                  <a:srgbClr val="0000CC"/>
                </a:solidFill>
              </a:rPr>
              <a:t>Key Exchange</a:t>
            </a:r>
          </a:p>
          <a:p>
            <a:endParaRPr lang="en-AU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With the assistance of a diagram and equations, </a:t>
            </a:r>
            <a:r>
              <a:rPr lang="en-US" sz="2400" dirty="0"/>
              <a:t>explain how Diffie-Hellman Key </a:t>
            </a:r>
            <a:r>
              <a:rPr lang="en-US" sz="2400" dirty="0" smtClean="0"/>
              <a:t>Exchange works in SSL/TLS protocol. 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313080" y="785880"/>
              <a:ext cx="4214880" cy="80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03720" y="776520"/>
                <a:ext cx="4233600" cy="99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59612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96" y="1364776"/>
            <a:ext cx="12114521" cy="374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168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AU" sz="4000" dirty="0" smtClean="0">
                <a:solidFill>
                  <a:srgbClr val="0000CC"/>
                </a:solidFill>
              </a:rPr>
              <a:t>Security Taxonomy</a:t>
            </a:r>
            <a:endParaRPr lang="en-AU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Briefly explain the security taxonomy </a:t>
            </a:r>
            <a:r>
              <a:rPr lang="en-US" sz="2400" dirty="0"/>
              <a:t>and </a:t>
            </a:r>
            <a:r>
              <a:rPr lang="en-US" sz="2400" dirty="0" smtClean="0"/>
              <a:t>the classification </a:t>
            </a:r>
            <a:r>
              <a:rPr lang="en-US" sz="2400" dirty="0"/>
              <a:t>of </a:t>
            </a:r>
            <a:r>
              <a:rPr lang="en-US" sz="2400" dirty="0" smtClean="0"/>
              <a:t>types </a:t>
            </a:r>
            <a:r>
              <a:rPr lang="en-US" sz="2400" dirty="0"/>
              <a:t>of </a:t>
            </a:r>
            <a:r>
              <a:rPr lang="en-US" sz="2400" dirty="0" smtClean="0"/>
              <a:t>security attacks 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64440" y="214200"/>
              <a:ext cx="10671480" cy="50277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5080" y="204840"/>
                <a:ext cx="10690200" cy="5046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6333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AU" sz="4000" dirty="0" smtClean="0">
                <a:solidFill>
                  <a:srgbClr val="0000CC"/>
                </a:solidFill>
              </a:rPr>
              <a:t>Cryptography</a:t>
            </a:r>
            <a:endParaRPr lang="en-AU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Define cryptography and discuss the type of cryptography.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28840" y="973440"/>
              <a:ext cx="7509960" cy="4670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19480" y="964080"/>
                <a:ext cx="7528680" cy="4689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217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AU" sz="4000" dirty="0">
                <a:solidFill>
                  <a:srgbClr val="0000CC"/>
                </a:solidFill>
              </a:rPr>
              <a:t>Symmetric Cryptography</a:t>
            </a: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Explain the working principle of symmetric cryptography. Using an example, outline all the steps of AES.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41200" y="71280"/>
              <a:ext cx="11278440" cy="60548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1840" y="61920"/>
                <a:ext cx="11297160" cy="607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179240" y="1125000"/>
              <a:ext cx="3456000" cy="7149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69880" y="1115640"/>
                <a:ext cx="3474720" cy="73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15607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AU" sz="4000" dirty="0">
                <a:solidFill>
                  <a:srgbClr val="0000CC"/>
                </a:solidFill>
              </a:rPr>
              <a:t>Symmetric Cryptography</a:t>
            </a: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What are the main problems with symmetric cryptography.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39480" y="1732320"/>
              <a:ext cx="7885080" cy="3509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0120" y="1722960"/>
                <a:ext cx="7903800" cy="352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47320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AU" sz="4000" dirty="0">
                <a:solidFill>
                  <a:srgbClr val="0000CC"/>
                </a:solidFill>
              </a:rPr>
              <a:t>Public Key Cryptography</a:t>
            </a: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/>
              <a:t>Explain the working principle of </a:t>
            </a:r>
            <a:r>
              <a:rPr lang="en-US" sz="2400" dirty="0" smtClean="0"/>
              <a:t>public key cryptography</a:t>
            </a:r>
            <a:r>
              <a:rPr lang="en-US" sz="2400" dirty="0"/>
              <a:t>. Using an example, outline all the steps of </a:t>
            </a:r>
            <a:r>
              <a:rPr lang="en-US" sz="2400" dirty="0" smtClean="0"/>
              <a:t>RSA.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05600" y="392760"/>
              <a:ext cx="10867680" cy="52869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6240" y="383400"/>
                <a:ext cx="10886400" cy="5305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379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AU" sz="4000" dirty="0">
                <a:solidFill>
                  <a:srgbClr val="0000CC"/>
                </a:solidFill>
              </a:rPr>
              <a:t>Public Key Cryptography</a:t>
            </a: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/>
              <a:t>Explain the working principle of </a:t>
            </a:r>
            <a:r>
              <a:rPr lang="en-US" sz="2400" dirty="0" smtClean="0"/>
              <a:t>public key cryptography</a:t>
            </a:r>
            <a:r>
              <a:rPr lang="en-US" sz="2400" dirty="0"/>
              <a:t>. Using an example, outline all the steps of </a:t>
            </a:r>
            <a:r>
              <a:rPr lang="en-US" sz="2400" dirty="0" smtClean="0"/>
              <a:t>RSA.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571760" y="1750320"/>
              <a:ext cx="5893920" cy="37684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62400" y="1740960"/>
                <a:ext cx="5912640" cy="378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90032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AU" sz="4000" dirty="0">
                <a:solidFill>
                  <a:srgbClr val="0000CC"/>
                </a:solidFill>
              </a:rPr>
              <a:t>Public Key Cryptography</a:t>
            </a: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Design an RSA with p = 5, q =11. Propose the public and private keys. Encrypt a message 19 using the public key. Decrypt using the private key.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73400" y="0"/>
              <a:ext cx="11412360" cy="60548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4040" y="-9360"/>
                <a:ext cx="11431080" cy="607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7563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AU" sz="4000" dirty="0">
                <a:solidFill>
                  <a:srgbClr val="0000CC"/>
                </a:solidFill>
              </a:rPr>
              <a:t>Public Key Cryptography</a:t>
            </a: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Design an RSA with p = 5, q =11. Propose the public and private keys. Encrypt a message 19 using the public key. Decrypt using the private key.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535680" y="419760"/>
              <a:ext cx="11162520" cy="39294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6320" y="410400"/>
                <a:ext cx="11181240" cy="394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1080360" y="758880"/>
              <a:ext cx="10519560" cy="60012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71000" y="749520"/>
                <a:ext cx="10538280" cy="601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7678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38233</TotalTime>
  <Words>279</Words>
  <Application>Microsoft Office PowerPoint</Application>
  <PresentationFormat>Widescreen</PresentationFormat>
  <Paragraphs>30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Arial Narrow</vt:lpstr>
      <vt:lpstr>Calibri</vt:lpstr>
      <vt:lpstr>Office Theme</vt:lpstr>
      <vt:lpstr>FIT1047 Week 10 &amp; 11 Forum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Monash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Sibyl Stafford</dc:creator>
  <cp:lastModifiedBy>Tan Chee Keong</cp:lastModifiedBy>
  <cp:revision>590</cp:revision>
  <cp:lastPrinted>2018-06-28T06:33:22Z</cp:lastPrinted>
  <dcterms:created xsi:type="dcterms:W3CDTF">2018-04-18T06:45:58Z</dcterms:created>
  <dcterms:modified xsi:type="dcterms:W3CDTF">2022-05-18T04:58:28Z</dcterms:modified>
</cp:coreProperties>
</file>

<file path=docProps/thumbnail.jpeg>
</file>